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Weber State University, Physics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Aerostat operations</a:t>
            </a:r>
          </a:p>
          <a:p>
            <a:r>
              <a:rPr lang="en-US" dirty="0" smtClean="0"/>
              <a:t>0 to 500 foot vertical profiles</a:t>
            </a:r>
          </a:p>
          <a:p>
            <a:r>
              <a:rPr lang="en-US" dirty="0" smtClean="0"/>
              <a:t>Multiple particulate size measurements</a:t>
            </a:r>
          </a:p>
          <a:p>
            <a:r>
              <a:rPr lang="en-US" dirty="0" smtClean="0"/>
              <a:t>Gas measurements:</a:t>
            </a:r>
          </a:p>
          <a:p>
            <a:pPr lvl="1"/>
            <a:r>
              <a:rPr lang="en-US" dirty="0" smtClean="0"/>
              <a:t>Ozone, ammonia, CO, NO</a:t>
            </a:r>
            <a:r>
              <a:rPr lang="en-US" baseline="-25000" dirty="0" smtClean="0"/>
              <a:t>2</a:t>
            </a:r>
            <a:r>
              <a:rPr lang="en-US" dirty="0" smtClean="0"/>
              <a:t>, and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399"/>
            <a:ext cx="4495800" cy="59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Particulates Evolve During the Day</a:t>
            </a:r>
            <a:br>
              <a:rPr lang="en-US" sz="3600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but are Reasonably Uniform in Altitude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343400" cy="3254467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267835" cy="32544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257800"/>
            <a:ext cx="868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smallest particles are more uniform in the vertical column and become better defined over the day. The larger particles are more random in quantity at any altitude, but show a similar time evolution as the smallest particles. The progression in behavior from the smallest particles to the largest is smooth with no evidence of any jumps.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7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56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Gas Analysis is Still in Progress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Ammonia seems to be the most interesting.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696200" cy="46262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382" y="5865362"/>
            <a:ext cx="8687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Ammonia starts out reasonably uniform in the vertical column. In the middle of the day the levels change quite a bit with altitude and evolve in time. By late afternoon the ammonia levels become uniform again in the vertical profile.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6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Weber State University, Physics</vt:lpstr>
      <vt:lpstr>Particulates Evolve During the Day but are Reasonably Uniform in Altitude</vt:lpstr>
      <vt:lpstr>Gas Analysis is Still in Progress Ammonia seems to be the most interesting.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Weber State University, Physics</dc:title>
  <dc:creator>John</dc:creator>
  <cp:lastModifiedBy>John Sohl</cp:lastModifiedBy>
  <cp:revision>4</cp:revision>
  <dcterms:created xsi:type="dcterms:W3CDTF">2006-08-16T00:00:00Z</dcterms:created>
  <dcterms:modified xsi:type="dcterms:W3CDTF">2016-02-02T02:49:48Z</dcterms:modified>
</cp:coreProperties>
</file>