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Weber State University, Physics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Aerostat operations</a:t>
            </a:r>
          </a:p>
          <a:p>
            <a:r>
              <a:rPr lang="en-US" dirty="0" smtClean="0"/>
              <a:t>0 to 500 foot vertical profiles</a:t>
            </a:r>
          </a:p>
          <a:p>
            <a:r>
              <a:rPr lang="en-US" dirty="0" smtClean="0"/>
              <a:t>Multiple particulate size measurements</a:t>
            </a:r>
          </a:p>
          <a:p>
            <a:r>
              <a:rPr lang="en-US" dirty="0" smtClean="0"/>
              <a:t>Gas measurements:</a:t>
            </a:r>
          </a:p>
          <a:p>
            <a:pPr lvl="1"/>
            <a:r>
              <a:rPr lang="en-US" dirty="0" smtClean="0"/>
              <a:t>Ozone, ammonia, CO, NO</a:t>
            </a:r>
            <a:r>
              <a:rPr lang="en-US" baseline="-25000" dirty="0" smtClean="0"/>
              <a:t>2</a:t>
            </a:r>
            <a:r>
              <a:rPr lang="en-US" dirty="0" smtClean="0"/>
              <a:t>, and SO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14399"/>
            <a:ext cx="4495800" cy="5966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855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Particulates Evolve During the Day</a:t>
            </a:r>
            <a:br>
              <a:rPr lang="en-US" sz="3600" b="1" dirty="0" smtClean="0">
                <a:solidFill>
                  <a:srgbClr val="7030A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but are Reasonably Uniform in Altitude</a:t>
            </a:r>
            <a:endParaRPr lang="en-US" sz="36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343400" cy="3254467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4267835" cy="325446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5257800"/>
            <a:ext cx="8687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smallest particles are more uniform in the vertical column and become better defined over the day. The larger particles are more random in quantity at any altitude, but show a similar time evolution as the smallest particles. The progression in behavior from the smallest particles to the largest is smooth with no evidence of any jumps.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007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56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Gas Analysis is Still in Progress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Ammonia seems to be the most interesting.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82" y="5865362"/>
            <a:ext cx="8687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Ammonia starts out reasonably uniform in the vertical column. In the middle of the day the levels change quite a bit with altitude and evolve in time. By late afternoon the ammonia levels become uniform again in the vertical profile.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35440"/>
            <a:ext cx="6637020" cy="462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0446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Weber State University, Physics</vt:lpstr>
      <vt:lpstr>Particulates Evolve During the Day but are Reasonably Uniform in Altitude</vt:lpstr>
      <vt:lpstr>Gas Analysis is Still in Progress Ammonia seems to be the most interesting.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Weber State University, Physics</dc:title>
  <dc:creator>John</dc:creator>
  <cp:lastModifiedBy>Randy Martin</cp:lastModifiedBy>
  <cp:revision>5</cp:revision>
  <dcterms:created xsi:type="dcterms:W3CDTF">2006-08-16T00:00:00Z</dcterms:created>
  <dcterms:modified xsi:type="dcterms:W3CDTF">2016-02-04T04:54:10Z</dcterms:modified>
</cp:coreProperties>
</file>