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
  </p:notesMasterIdLst>
  <p:handoutMasterIdLst>
    <p:handoutMasterId r:id="rId4"/>
  </p:handoutMasterIdLst>
  <p:sldIdLst>
    <p:sldId id="256" r:id="rId2"/>
  </p:sldIdLst>
  <p:sldSz cx="38404800" cy="32918400"/>
  <p:notesSz cx="9117013" cy="7077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93713" indent="-36513"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89013" indent="-74613"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484313" indent="-112713"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979613" indent="-150813"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2096">
          <p15:clr>
            <a:srgbClr val="A4A3A4"/>
          </p15:clr>
        </p15:guide>
      </p15:sldGuideLst>
    </p:ext>
    <p:ext uri="{2D200454-40CA-4A62-9FC3-DE9A4176ACB9}">
      <p15:notesGuideLst xmlns:p15="http://schemas.microsoft.com/office/powerpoint/2012/main">
        <p15:guide id="1" orient="horz" pos="2229">
          <p15:clr>
            <a:srgbClr val="A4A3A4"/>
          </p15:clr>
        </p15:guide>
        <p15:guide id="2" pos="287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7780" autoAdjust="0"/>
    <p:restoredTop sz="99656" autoAdjust="0"/>
  </p:normalViewPr>
  <p:slideViewPr>
    <p:cSldViewPr>
      <p:cViewPr>
        <p:scale>
          <a:sx n="37" d="100"/>
          <a:sy n="37" d="100"/>
        </p:scale>
        <p:origin x="960" y="-2334"/>
      </p:cViewPr>
      <p:guideLst>
        <p:guide orient="horz" pos="10368"/>
        <p:guide pos="12096"/>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3" d="100"/>
          <a:sy n="73" d="100"/>
        </p:scale>
        <p:origin x="-360" y="-90"/>
      </p:cViewPr>
      <p:guideLst>
        <p:guide orient="horz" pos="2229"/>
        <p:guide pos="287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3951288" cy="354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2467" name="Rectangle 3"/>
          <p:cNvSpPr>
            <a:spLocks noGrp="1" noChangeArrowheads="1"/>
          </p:cNvSpPr>
          <p:nvPr>
            <p:ph type="dt" sz="quarter" idx="1"/>
          </p:nvPr>
        </p:nvSpPr>
        <p:spPr bwMode="auto">
          <a:xfrm>
            <a:off x="5164138" y="0"/>
            <a:ext cx="3951287" cy="354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62468" name="Rectangle 4"/>
          <p:cNvSpPr>
            <a:spLocks noGrp="1" noChangeArrowheads="1"/>
          </p:cNvSpPr>
          <p:nvPr>
            <p:ph type="ftr" sz="quarter" idx="2"/>
          </p:nvPr>
        </p:nvSpPr>
        <p:spPr bwMode="auto">
          <a:xfrm>
            <a:off x="0" y="6721475"/>
            <a:ext cx="3951288" cy="354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2469" name="Rectangle 5"/>
          <p:cNvSpPr>
            <a:spLocks noGrp="1" noChangeArrowheads="1"/>
          </p:cNvSpPr>
          <p:nvPr>
            <p:ph type="sldNum" sz="quarter" idx="3"/>
          </p:nvPr>
        </p:nvSpPr>
        <p:spPr bwMode="auto">
          <a:xfrm>
            <a:off x="5164138" y="6721475"/>
            <a:ext cx="3951287" cy="354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63280EB8-C58B-47AF-86CC-A78ADD66DC9D}" type="slidenum">
              <a:rPr lang="en-US" altLang="en-US"/>
              <a:pPr/>
              <a:t>‹#›</a:t>
            </a:fld>
            <a:endParaRPr lang="en-US" altLang="en-US"/>
          </a:p>
        </p:txBody>
      </p:sp>
    </p:spTree>
    <p:extLst>
      <p:ext uri="{BB962C8B-B14F-4D97-AF65-F5344CB8AC3E}">
        <p14:creationId xmlns:p14="http://schemas.microsoft.com/office/powerpoint/2010/main" val="847663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3951288" cy="354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56323" name="Rectangle 3"/>
          <p:cNvSpPr>
            <a:spLocks noGrp="1" noChangeArrowheads="1"/>
          </p:cNvSpPr>
          <p:nvPr>
            <p:ph type="dt" idx="1"/>
          </p:nvPr>
        </p:nvSpPr>
        <p:spPr bwMode="auto">
          <a:xfrm>
            <a:off x="5164138" y="0"/>
            <a:ext cx="3951287" cy="354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3011488" y="530225"/>
            <a:ext cx="3095625" cy="2654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5"/>
          <p:cNvSpPr>
            <a:spLocks noGrp="1" noChangeArrowheads="1"/>
          </p:cNvSpPr>
          <p:nvPr>
            <p:ph type="body" sz="quarter" idx="3"/>
          </p:nvPr>
        </p:nvSpPr>
        <p:spPr bwMode="auto">
          <a:xfrm>
            <a:off x="911225" y="3362325"/>
            <a:ext cx="7294563" cy="3184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6326" name="Rectangle 6"/>
          <p:cNvSpPr>
            <a:spLocks noGrp="1" noChangeArrowheads="1"/>
          </p:cNvSpPr>
          <p:nvPr>
            <p:ph type="ftr" sz="quarter" idx="4"/>
          </p:nvPr>
        </p:nvSpPr>
        <p:spPr bwMode="auto">
          <a:xfrm>
            <a:off x="0" y="6721475"/>
            <a:ext cx="3951288" cy="354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6327" name="Rectangle 7"/>
          <p:cNvSpPr>
            <a:spLocks noGrp="1" noChangeArrowheads="1"/>
          </p:cNvSpPr>
          <p:nvPr>
            <p:ph type="sldNum" sz="quarter" idx="5"/>
          </p:nvPr>
        </p:nvSpPr>
        <p:spPr bwMode="auto">
          <a:xfrm>
            <a:off x="5164138" y="6721475"/>
            <a:ext cx="3951287" cy="354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8F3CF815-9C48-4BA5-B17D-D8D9E2DCC6B6}" type="slidenum">
              <a:rPr lang="en-US" altLang="en-US"/>
              <a:pPr/>
              <a:t>‹#›</a:t>
            </a:fld>
            <a:endParaRPr lang="en-US" altLang="en-US"/>
          </a:p>
        </p:txBody>
      </p:sp>
    </p:spTree>
    <p:extLst>
      <p:ext uri="{BB962C8B-B14F-4D97-AF65-F5344CB8AC3E}">
        <p14:creationId xmlns:p14="http://schemas.microsoft.com/office/powerpoint/2010/main" val="10069603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Arial" charset="0"/>
        <a:ea typeface="+mn-ea"/>
        <a:cs typeface="+mn-cs"/>
      </a:defRPr>
    </a:lvl1pPr>
    <a:lvl2pPr marL="493713" algn="l" rtl="0" eaLnBrk="0" fontAlgn="base" hangingPunct="0">
      <a:spcBef>
        <a:spcPct val="30000"/>
      </a:spcBef>
      <a:spcAft>
        <a:spcPct val="0"/>
      </a:spcAft>
      <a:defRPr sz="1300" kern="1200">
        <a:solidFill>
          <a:schemeClr val="tx1"/>
        </a:solidFill>
        <a:latin typeface="Arial" charset="0"/>
        <a:ea typeface="+mn-ea"/>
        <a:cs typeface="+mn-cs"/>
      </a:defRPr>
    </a:lvl2pPr>
    <a:lvl3pPr marL="989013" algn="l" rtl="0" eaLnBrk="0" fontAlgn="base" hangingPunct="0">
      <a:spcBef>
        <a:spcPct val="30000"/>
      </a:spcBef>
      <a:spcAft>
        <a:spcPct val="0"/>
      </a:spcAft>
      <a:defRPr sz="1300" kern="1200">
        <a:solidFill>
          <a:schemeClr val="tx1"/>
        </a:solidFill>
        <a:latin typeface="Arial" charset="0"/>
        <a:ea typeface="+mn-ea"/>
        <a:cs typeface="+mn-cs"/>
      </a:defRPr>
    </a:lvl3pPr>
    <a:lvl4pPr marL="1484313" algn="l" rtl="0" eaLnBrk="0" fontAlgn="base" hangingPunct="0">
      <a:spcBef>
        <a:spcPct val="30000"/>
      </a:spcBef>
      <a:spcAft>
        <a:spcPct val="0"/>
      </a:spcAft>
      <a:defRPr sz="1300" kern="1200">
        <a:solidFill>
          <a:schemeClr val="tx1"/>
        </a:solidFill>
        <a:latin typeface="Arial" charset="0"/>
        <a:ea typeface="+mn-ea"/>
        <a:cs typeface="+mn-cs"/>
      </a:defRPr>
    </a:lvl4pPr>
    <a:lvl5pPr marL="1979613" algn="l" rtl="0" eaLnBrk="0" fontAlgn="base" hangingPunct="0">
      <a:spcBef>
        <a:spcPct val="30000"/>
      </a:spcBef>
      <a:spcAft>
        <a:spcPct val="0"/>
      </a:spcAft>
      <a:defRPr sz="1300" kern="1200">
        <a:solidFill>
          <a:schemeClr val="tx1"/>
        </a:solidFill>
        <a:latin typeface="Arial" charset="0"/>
        <a:ea typeface="+mn-ea"/>
        <a:cs typeface="+mn-cs"/>
      </a:defRPr>
    </a:lvl5pPr>
    <a:lvl6pPr marL="2476424" algn="l" defTabSz="990570" rtl="0" eaLnBrk="1" latinLnBrk="0" hangingPunct="1">
      <a:defRPr sz="1300" kern="1200">
        <a:solidFill>
          <a:schemeClr val="tx1"/>
        </a:solidFill>
        <a:latin typeface="+mn-lt"/>
        <a:ea typeface="+mn-ea"/>
        <a:cs typeface="+mn-cs"/>
      </a:defRPr>
    </a:lvl6pPr>
    <a:lvl7pPr marL="2971709" algn="l" defTabSz="990570" rtl="0" eaLnBrk="1" latinLnBrk="0" hangingPunct="1">
      <a:defRPr sz="1300" kern="1200">
        <a:solidFill>
          <a:schemeClr val="tx1"/>
        </a:solidFill>
        <a:latin typeface="+mn-lt"/>
        <a:ea typeface="+mn-ea"/>
        <a:cs typeface="+mn-cs"/>
      </a:defRPr>
    </a:lvl7pPr>
    <a:lvl8pPr marL="3466993" algn="l" defTabSz="990570" rtl="0" eaLnBrk="1" latinLnBrk="0" hangingPunct="1">
      <a:defRPr sz="1300" kern="1200">
        <a:solidFill>
          <a:schemeClr val="tx1"/>
        </a:solidFill>
        <a:latin typeface="+mn-lt"/>
        <a:ea typeface="+mn-ea"/>
        <a:cs typeface="+mn-cs"/>
      </a:defRPr>
    </a:lvl8pPr>
    <a:lvl9pPr marL="3962278" algn="l" defTabSz="99057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261096-71A5-4A42-A646-508F3EC5E9FB}" type="slidenum">
              <a:rPr lang="en-US" altLang="en-US"/>
              <a:pPr/>
              <a:t>1</a:t>
            </a:fld>
            <a:endParaRPr lang="en-US" altLang="en-US"/>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64812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10226279"/>
            <a:ext cx="32644080" cy="7056240"/>
          </a:xfrm>
        </p:spPr>
        <p:txBody>
          <a:bodyPr/>
          <a:lstStyle/>
          <a:p>
            <a:r>
              <a:rPr lang="en-US"/>
              <a:t>Click to edit Master title style</a:t>
            </a:r>
          </a:p>
        </p:txBody>
      </p:sp>
      <p:sp>
        <p:nvSpPr>
          <p:cNvPr id="3" name="Subtitle 2"/>
          <p:cNvSpPr>
            <a:spLocks noGrp="1"/>
          </p:cNvSpPr>
          <p:nvPr>
            <p:ph type="subTitle" idx="1"/>
          </p:nvPr>
        </p:nvSpPr>
        <p:spPr>
          <a:xfrm>
            <a:off x="5760720" y="18654118"/>
            <a:ext cx="26883360" cy="8411766"/>
          </a:xfrm>
        </p:spPr>
        <p:txBody>
          <a:bodyPr/>
          <a:lstStyle>
            <a:lvl1pPr marL="0" indent="0" algn="ctr">
              <a:buNone/>
              <a:defRPr/>
            </a:lvl1pPr>
            <a:lvl2pPr marL="495285" indent="0" algn="ctr">
              <a:buNone/>
              <a:defRPr/>
            </a:lvl2pPr>
            <a:lvl3pPr marL="990570" indent="0" algn="ctr">
              <a:buNone/>
              <a:defRPr/>
            </a:lvl3pPr>
            <a:lvl4pPr marL="1485854" indent="0" algn="ctr">
              <a:buNone/>
              <a:defRPr/>
            </a:lvl4pPr>
            <a:lvl5pPr marL="1981139" indent="0" algn="ctr">
              <a:buNone/>
              <a:defRPr/>
            </a:lvl5pPr>
            <a:lvl6pPr marL="2476424" indent="0" algn="ctr">
              <a:buNone/>
              <a:defRPr/>
            </a:lvl6pPr>
            <a:lvl7pPr marL="2971709" indent="0" algn="ctr">
              <a:buNone/>
              <a:defRPr/>
            </a:lvl7pPr>
            <a:lvl8pPr marL="3466993" indent="0" algn="ctr">
              <a:buNone/>
              <a:defRPr/>
            </a:lvl8pPr>
            <a:lvl9pPr marL="39622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30A2E7-47EC-4584-8A7B-DA84F2386F74}" type="slidenum">
              <a:rPr lang="en-US" altLang="en-US"/>
              <a:pPr/>
              <a:t>‹#›</a:t>
            </a:fld>
            <a:endParaRPr lang="en-US" altLang="en-US"/>
          </a:p>
        </p:txBody>
      </p:sp>
    </p:spTree>
    <p:extLst>
      <p:ext uri="{BB962C8B-B14F-4D97-AF65-F5344CB8AC3E}">
        <p14:creationId xmlns:p14="http://schemas.microsoft.com/office/powerpoint/2010/main" val="2610689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7E6F62-DC70-4246-B294-5CFCCDBB42A1}" type="slidenum">
              <a:rPr lang="en-US" altLang="en-US"/>
              <a:pPr/>
              <a:t>‹#›</a:t>
            </a:fld>
            <a:endParaRPr lang="en-US" altLang="en-US"/>
          </a:p>
        </p:txBody>
      </p:sp>
    </p:spTree>
    <p:extLst>
      <p:ext uri="{BB962C8B-B14F-4D97-AF65-F5344CB8AC3E}">
        <p14:creationId xmlns:p14="http://schemas.microsoft.com/office/powerpoint/2010/main" val="298836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843480" y="1318022"/>
            <a:ext cx="8641080" cy="2808744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20240" y="1318022"/>
            <a:ext cx="25763220" cy="280874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569B792-3AC9-414D-A7E3-F32C38AD5815}" type="slidenum">
              <a:rPr lang="en-US" altLang="en-US"/>
              <a:pPr/>
              <a:t>‹#›</a:t>
            </a:fld>
            <a:endParaRPr lang="en-US" altLang="en-US"/>
          </a:p>
        </p:txBody>
      </p:sp>
    </p:spTree>
    <p:extLst>
      <p:ext uri="{BB962C8B-B14F-4D97-AF65-F5344CB8AC3E}">
        <p14:creationId xmlns:p14="http://schemas.microsoft.com/office/powerpoint/2010/main" val="2655916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7194BC2-3733-4DD6-ACA2-7DEE24BA9017}" type="slidenum">
              <a:rPr lang="en-US" altLang="en-US"/>
              <a:pPr/>
              <a:t>‹#›</a:t>
            </a:fld>
            <a:endParaRPr lang="en-US" altLang="en-US"/>
          </a:p>
        </p:txBody>
      </p:sp>
    </p:spTree>
    <p:extLst>
      <p:ext uri="{BB962C8B-B14F-4D97-AF65-F5344CB8AC3E}">
        <p14:creationId xmlns:p14="http://schemas.microsoft.com/office/powerpoint/2010/main" val="813228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33713" y="21152644"/>
            <a:ext cx="32644080" cy="6538318"/>
          </a:xfrm>
        </p:spPr>
        <p:txBody>
          <a:bodyPr anchor="t"/>
          <a:lstStyle>
            <a:lvl1pPr algn="l">
              <a:defRPr sz="4300" b="1" cap="all"/>
            </a:lvl1pPr>
          </a:lstStyle>
          <a:p>
            <a:r>
              <a:rPr lang="en-US"/>
              <a:t>Click to edit Master title style</a:t>
            </a:r>
          </a:p>
        </p:txBody>
      </p:sp>
      <p:sp>
        <p:nvSpPr>
          <p:cNvPr id="3" name="Text Placeholder 2"/>
          <p:cNvSpPr>
            <a:spLocks noGrp="1"/>
          </p:cNvSpPr>
          <p:nvPr>
            <p:ph type="body" idx="1"/>
          </p:nvPr>
        </p:nvSpPr>
        <p:spPr>
          <a:xfrm>
            <a:off x="3033713" y="13951744"/>
            <a:ext cx="32644080" cy="7200900"/>
          </a:xfrm>
        </p:spPr>
        <p:txBody>
          <a:bodyPr anchor="b"/>
          <a:lstStyle>
            <a:lvl1pPr marL="0" indent="0">
              <a:buNone/>
              <a:defRPr sz="2200"/>
            </a:lvl1pPr>
            <a:lvl2pPr marL="495285" indent="0">
              <a:buNone/>
              <a:defRPr sz="1900"/>
            </a:lvl2pPr>
            <a:lvl3pPr marL="990570" indent="0">
              <a:buNone/>
              <a:defRPr sz="1700"/>
            </a:lvl3pPr>
            <a:lvl4pPr marL="1485854" indent="0">
              <a:buNone/>
              <a:defRPr sz="1500"/>
            </a:lvl4pPr>
            <a:lvl5pPr marL="1981139" indent="0">
              <a:buNone/>
              <a:defRPr sz="1500"/>
            </a:lvl5pPr>
            <a:lvl6pPr marL="2476424" indent="0">
              <a:buNone/>
              <a:defRPr sz="1500"/>
            </a:lvl6pPr>
            <a:lvl7pPr marL="2971709" indent="0">
              <a:buNone/>
              <a:defRPr sz="1500"/>
            </a:lvl7pPr>
            <a:lvl8pPr marL="3466993" indent="0">
              <a:buNone/>
              <a:defRPr sz="1500"/>
            </a:lvl8pPr>
            <a:lvl9pPr marL="396227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20DBBF9-2134-4939-9FB7-8454545501E6}" type="slidenum">
              <a:rPr lang="en-US" altLang="en-US"/>
              <a:pPr/>
              <a:t>‹#›</a:t>
            </a:fld>
            <a:endParaRPr lang="en-US" altLang="en-US"/>
          </a:p>
        </p:txBody>
      </p:sp>
    </p:spTree>
    <p:extLst>
      <p:ext uri="{BB962C8B-B14F-4D97-AF65-F5344CB8AC3E}">
        <p14:creationId xmlns:p14="http://schemas.microsoft.com/office/powerpoint/2010/main" val="319818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20240" y="7681318"/>
            <a:ext cx="17202150" cy="21724144"/>
          </a:xfrm>
        </p:spPr>
        <p:txBody>
          <a:bodyPr/>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9282410" y="7681318"/>
            <a:ext cx="17202150" cy="21724144"/>
          </a:xfrm>
        </p:spPr>
        <p:txBody>
          <a:bodyPr/>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2FB4CE6-818C-4DD4-B924-C3C5DB7FC063}" type="slidenum">
              <a:rPr lang="en-US" altLang="en-US"/>
              <a:pPr/>
              <a:t>‹#›</a:t>
            </a:fld>
            <a:endParaRPr lang="en-US" altLang="en-US"/>
          </a:p>
        </p:txBody>
      </p:sp>
    </p:spTree>
    <p:extLst>
      <p:ext uri="{BB962C8B-B14F-4D97-AF65-F5344CB8AC3E}">
        <p14:creationId xmlns:p14="http://schemas.microsoft.com/office/powerpoint/2010/main" val="349387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920240" y="7368779"/>
            <a:ext cx="16968788" cy="3070027"/>
          </a:xfrm>
        </p:spPr>
        <p:txBody>
          <a:bodyPr anchor="b"/>
          <a:lstStyle>
            <a:lvl1pPr marL="0" indent="0">
              <a:buNone/>
              <a:defRPr sz="2600" b="1"/>
            </a:lvl1pPr>
            <a:lvl2pPr marL="495285" indent="0">
              <a:buNone/>
              <a:defRPr sz="2200" b="1"/>
            </a:lvl2pPr>
            <a:lvl3pPr marL="990570" indent="0">
              <a:buNone/>
              <a:defRPr sz="1900" b="1"/>
            </a:lvl3pPr>
            <a:lvl4pPr marL="1485854" indent="0">
              <a:buNone/>
              <a:defRPr sz="1700" b="1"/>
            </a:lvl4pPr>
            <a:lvl5pPr marL="1981139" indent="0">
              <a:buNone/>
              <a:defRPr sz="1700" b="1"/>
            </a:lvl5pPr>
            <a:lvl6pPr marL="2476424" indent="0">
              <a:buNone/>
              <a:defRPr sz="1700" b="1"/>
            </a:lvl6pPr>
            <a:lvl7pPr marL="2971709" indent="0">
              <a:buNone/>
              <a:defRPr sz="1700" b="1"/>
            </a:lvl7pPr>
            <a:lvl8pPr marL="3466993" indent="0">
              <a:buNone/>
              <a:defRPr sz="1700" b="1"/>
            </a:lvl8pPr>
            <a:lvl9pPr marL="3962278" indent="0">
              <a:buNone/>
              <a:defRPr sz="1700" b="1"/>
            </a:lvl9pPr>
          </a:lstStyle>
          <a:p>
            <a:pPr lvl="0"/>
            <a:r>
              <a:rPr lang="en-US"/>
              <a:t>Click to edit Master text styles</a:t>
            </a:r>
          </a:p>
        </p:txBody>
      </p:sp>
      <p:sp>
        <p:nvSpPr>
          <p:cNvPr id="4" name="Content Placeholder 3"/>
          <p:cNvSpPr>
            <a:spLocks noGrp="1"/>
          </p:cNvSpPr>
          <p:nvPr>
            <p:ph sz="half" idx="2"/>
          </p:nvPr>
        </p:nvSpPr>
        <p:spPr>
          <a:xfrm>
            <a:off x="1920240" y="10438805"/>
            <a:ext cx="16968788" cy="18966656"/>
          </a:xfrm>
        </p:spPr>
        <p:txBody>
          <a:bodyPr/>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9509105" y="7368779"/>
            <a:ext cx="16975455" cy="3070027"/>
          </a:xfrm>
        </p:spPr>
        <p:txBody>
          <a:bodyPr anchor="b"/>
          <a:lstStyle>
            <a:lvl1pPr marL="0" indent="0">
              <a:buNone/>
              <a:defRPr sz="2600" b="1"/>
            </a:lvl1pPr>
            <a:lvl2pPr marL="495285" indent="0">
              <a:buNone/>
              <a:defRPr sz="2200" b="1"/>
            </a:lvl2pPr>
            <a:lvl3pPr marL="990570" indent="0">
              <a:buNone/>
              <a:defRPr sz="1900" b="1"/>
            </a:lvl3pPr>
            <a:lvl4pPr marL="1485854" indent="0">
              <a:buNone/>
              <a:defRPr sz="1700" b="1"/>
            </a:lvl4pPr>
            <a:lvl5pPr marL="1981139" indent="0">
              <a:buNone/>
              <a:defRPr sz="1700" b="1"/>
            </a:lvl5pPr>
            <a:lvl6pPr marL="2476424" indent="0">
              <a:buNone/>
              <a:defRPr sz="1700" b="1"/>
            </a:lvl6pPr>
            <a:lvl7pPr marL="2971709" indent="0">
              <a:buNone/>
              <a:defRPr sz="1700" b="1"/>
            </a:lvl7pPr>
            <a:lvl8pPr marL="3466993" indent="0">
              <a:buNone/>
              <a:defRPr sz="1700" b="1"/>
            </a:lvl8pPr>
            <a:lvl9pPr marL="3962278" indent="0">
              <a:buNone/>
              <a:defRPr sz="1700" b="1"/>
            </a:lvl9pPr>
          </a:lstStyle>
          <a:p>
            <a:pPr lvl="0"/>
            <a:r>
              <a:rPr lang="en-US"/>
              <a:t>Click to edit Master text styles</a:t>
            </a:r>
          </a:p>
        </p:txBody>
      </p:sp>
      <p:sp>
        <p:nvSpPr>
          <p:cNvPr id="6" name="Content Placeholder 5"/>
          <p:cNvSpPr>
            <a:spLocks noGrp="1"/>
          </p:cNvSpPr>
          <p:nvPr>
            <p:ph sz="quarter" idx="4"/>
          </p:nvPr>
        </p:nvSpPr>
        <p:spPr>
          <a:xfrm>
            <a:off x="19509105" y="10438805"/>
            <a:ext cx="16975455" cy="18966656"/>
          </a:xfrm>
        </p:spPr>
        <p:txBody>
          <a:bodyPr/>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CA72389-5430-4B5E-8B3C-10652BC9517A}" type="slidenum">
              <a:rPr lang="en-US" altLang="en-US"/>
              <a:pPr/>
              <a:t>‹#›</a:t>
            </a:fld>
            <a:endParaRPr lang="en-US" altLang="en-US"/>
          </a:p>
        </p:txBody>
      </p:sp>
    </p:spTree>
    <p:extLst>
      <p:ext uri="{BB962C8B-B14F-4D97-AF65-F5344CB8AC3E}">
        <p14:creationId xmlns:p14="http://schemas.microsoft.com/office/powerpoint/2010/main" val="2503405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EBCA512-B89E-4633-8F9F-8DEDCB3F9C81}" type="slidenum">
              <a:rPr lang="en-US" altLang="en-US"/>
              <a:pPr/>
              <a:t>‹#›</a:t>
            </a:fld>
            <a:endParaRPr lang="en-US" altLang="en-US"/>
          </a:p>
        </p:txBody>
      </p:sp>
    </p:spTree>
    <p:extLst>
      <p:ext uri="{BB962C8B-B14F-4D97-AF65-F5344CB8AC3E}">
        <p14:creationId xmlns:p14="http://schemas.microsoft.com/office/powerpoint/2010/main" val="323135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330B332-BDB8-4C74-8936-3C8521C4016B}" type="slidenum">
              <a:rPr lang="en-US" altLang="en-US"/>
              <a:pPr/>
              <a:t>‹#›</a:t>
            </a:fld>
            <a:endParaRPr lang="en-US" altLang="en-US"/>
          </a:p>
        </p:txBody>
      </p:sp>
    </p:spTree>
    <p:extLst>
      <p:ext uri="{BB962C8B-B14F-4D97-AF65-F5344CB8AC3E}">
        <p14:creationId xmlns:p14="http://schemas.microsoft.com/office/powerpoint/2010/main" val="1689031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0" y="1310879"/>
            <a:ext cx="12634913" cy="5577483"/>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15015210" y="1310879"/>
            <a:ext cx="21469350" cy="28094583"/>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20240" y="6888362"/>
            <a:ext cx="12634913" cy="22517100"/>
          </a:xfrm>
        </p:spPr>
        <p:txBody>
          <a:bodyPr/>
          <a:lstStyle>
            <a:lvl1pPr marL="0" indent="0">
              <a:buNone/>
              <a:defRPr sz="1500"/>
            </a:lvl1pPr>
            <a:lvl2pPr marL="495285" indent="0">
              <a:buNone/>
              <a:defRPr sz="1300"/>
            </a:lvl2pPr>
            <a:lvl3pPr marL="990570" indent="0">
              <a:buNone/>
              <a:defRPr sz="1100"/>
            </a:lvl3pPr>
            <a:lvl4pPr marL="1485854" indent="0">
              <a:buNone/>
              <a:defRPr sz="1000"/>
            </a:lvl4pPr>
            <a:lvl5pPr marL="1981139" indent="0">
              <a:buNone/>
              <a:defRPr sz="1000"/>
            </a:lvl5pPr>
            <a:lvl6pPr marL="2476424" indent="0">
              <a:buNone/>
              <a:defRPr sz="1000"/>
            </a:lvl6pPr>
            <a:lvl7pPr marL="2971709" indent="0">
              <a:buNone/>
              <a:defRPr sz="1000"/>
            </a:lvl7pPr>
            <a:lvl8pPr marL="3466993" indent="0">
              <a:buNone/>
              <a:defRPr sz="1000"/>
            </a:lvl8pPr>
            <a:lvl9pPr marL="3962278"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00120DF-35BC-40B2-94C2-1A808E0C043C}" type="slidenum">
              <a:rPr lang="en-US" altLang="en-US"/>
              <a:pPr/>
              <a:t>‹#›</a:t>
            </a:fld>
            <a:endParaRPr lang="en-US" altLang="en-US"/>
          </a:p>
        </p:txBody>
      </p:sp>
    </p:spTree>
    <p:extLst>
      <p:ext uri="{BB962C8B-B14F-4D97-AF65-F5344CB8AC3E}">
        <p14:creationId xmlns:p14="http://schemas.microsoft.com/office/powerpoint/2010/main" val="950200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27608" y="23042166"/>
            <a:ext cx="23042880" cy="2721769"/>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7527608" y="2941440"/>
            <a:ext cx="23042880" cy="19750682"/>
          </a:xfrm>
        </p:spPr>
        <p:txBody>
          <a:bodyPr/>
          <a:lstStyle>
            <a:lvl1pPr marL="0" indent="0">
              <a:buNone/>
              <a:defRPr sz="3500"/>
            </a:lvl1pPr>
            <a:lvl2pPr marL="495285" indent="0">
              <a:buNone/>
              <a:defRPr sz="3000"/>
            </a:lvl2pPr>
            <a:lvl3pPr marL="990570" indent="0">
              <a:buNone/>
              <a:defRPr sz="2600"/>
            </a:lvl3pPr>
            <a:lvl4pPr marL="1485854" indent="0">
              <a:buNone/>
              <a:defRPr sz="2200"/>
            </a:lvl4pPr>
            <a:lvl5pPr marL="1981139" indent="0">
              <a:buNone/>
              <a:defRPr sz="2200"/>
            </a:lvl5pPr>
            <a:lvl6pPr marL="2476424" indent="0">
              <a:buNone/>
              <a:defRPr sz="2200"/>
            </a:lvl6pPr>
            <a:lvl7pPr marL="2971709" indent="0">
              <a:buNone/>
              <a:defRPr sz="2200"/>
            </a:lvl7pPr>
            <a:lvl8pPr marL="3466993" indent="0">
              <a:buNone/>
              <a:defRPr sz="2200"/>
            </a:lvl8pPr>
            <a:lvl9pPr marL="3962278" indent="0">
              <a:buNone/>
              <a:defRPr sz="2200"/>
            </a:lvl9pPr>
          </a:lstStyle>
          <a:p>
            <a:pPr lvl="0"/>
            <a:endParaRPr lang="en-US" noProof="0"/>
          </a:p>
        </p:txBody>
      </p:sp>
      <p:sp>
        <p:nvSpPr>
          <p:cNvPr id="4" name="Text Placeholder 3"/>
          <p:cNvSpPr>
            <a:spLocks noGrp="1"/>
          </p:cNvSpPr>
          <p:nvPr>
            <p:ph type="body" sz="half" idx="2"/>
          </p:nvPr>
        </p:nvSpPr>
        <p:spPr>
          <a:xfrm>
            <a:off x="7527608" y="25763935"/>
            <a:ext cx="23042880" cy="3862983"/>
          </a:xfrm>
        </p:spPr>
        <p:txBody>
          <a:bodyPr/>
          <a:lstStyle>
            <a:lvl1pPr marL="0" indent="0">
              <a:buNone/>
              <a:defRPr sz="1500"/>
            </a:lvl1pPr>
            <a:lvl2pPr marL="495285" indent="0">
              <a:buNone/>
              <a:defRPr sz="1300"/>
            </a:lvl2pPr>
            <a:lvl3pPr marL="990570" indent="0">
              <a:buNone/>
              <a:defRPr sz="1100"/>
            </a:lvl3pPr>
            <a:lvl4pPr marL="1485854" indent="0">
              <a:buNone/>
              <a:defRPr sz="1000"/>
            </a:lvl4pPr>
            <a:lvl5pPr marL="1981139" indent="0">
              <a:buNone/>
              <a:defRPr sz="1000"/>
            </a:lvl5pPr>
            <a:lvl6pPr marL="2476424" indent="0">
              <a:buNone/>
              <a:defRPr sz="1000"/>
            </a:lvl6pPr>
            <a:lvl7pPr marL="2971709" indent="0">
              <a:buNone/>
              <a:defRPr sz="1000"/>
            </a:lvl7pPr>
            <a:lvl8pPr marL="3466993" indent="0">
              <a:buNone/>
              <a:defRPr sz="1000"/>
            </a:lvl8pPr>
            <a:lvl9pPr marL="3962278"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477DC9B-965F-472F-8392-DD138ECF3C11}" type="slidenum">
              <a:rPr lang="en-US" altLang="en-US"/>
              <a:pPr/>
              <a:t>‹#›</a:t>
            </a:fld>
            <a:endParaRPr lang="en-US" altLang="en-US"/>
          </a:p>
        </p:txBody>
      </p:sp>
    </p:spTree>
    <p:extLst>
      <p:ext uri="{BB962C8B-B14F-4D97-AF65-F5344CB8AC3E}">
        <p14:creationId xmlns:p14="http://schemas.microsoft.com/office/powerpoint/2010/main" val="3627619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20875" y="1317625"/>
            <a:ext cx="345630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6310" tIns="203177" rIns="406310" bIns="203177"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920875" y="7681913"/>
            <a:ext cx="34563050" cy="2172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6310" tIns="203177" rIns="406310" bIns="20317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0116" name="Rectangle 4"/>
          <p:cNvSpPr>
            <a:spLocks noGrp="1" noChangeArrowheads="1"/>
          </p:cNvSpPr>
          <p:nvPr>
            <p:ph type="dt" sz="half" idx="2"/>
          </p:nvPr>
        </p:nvSpPr>
        <p:spPr bwMode="auto">
          <a:xfrm>
            <a:off x="1920875" y="29976763"/>
            <a:ext cx="8959850" cy="2286000"/>
          </a:xfrm>
          <a:prstGeom prst="rect">
            <a:avLst/>
          </a:prstGeom>
          <a:noFill/>
          <a:ln w="9525">
            <a:noFill/>
            <a:miter lim="800000"/>
            <a:headEnd/>
            <a:tailEnd/>
          </a:ln>
        </p:spPr>
        <p:txBody>
          <a:bodyPr vert="horz" wrap="square" lIns="406310" tIns="203177" rIns="406310" bIns="203177" numCol="1" anchor="t" anchorCtr="0" compatLnSpc="1">
            <a:prstTxWarp prst="textNoShape">
              <a:avLst/>
            </a:prstTxWarp>
          </a:bodyPr>
          <a:lstStyle>
            <a:lvl1pPr eaLnBrk="1" hangingPunct="1">
              <a:defRPr sz="6300">
                <a:latin typeface="Arial" charset="0"/>
              </a:defRPr>
            </a:lvl1pPr>
          </a:lstStyle>
          <a:p>
            <a:pPr>
              <a:defRPr/>
            </a:pPr>
            <a:endParaRPr lang="en-US"/>
          </a:p>
        </p:txBody>
      </p:sp>
      <p:sp>
        <p:nvSpPr>
          <p:cNvPr id="90117" name="Rectangle 5"/>
          <p:cNvSpPr>
            <a:spLocks noGrp="1" noChangeArrowheads="1"/>
          </p:cNvSpPr>
          <p:nvPr>
            <p:ph type="ftr" sz="quarter" idx="3"/>
          </p:nvPr>
        </p:nvSpPr>
        <p:spPr bwMode="auto">
          <a:xfrm>
            <a:off x="13122275" y="29976763"/>
            <a:ext cx="12160250" cy="2286000"/>
          </a:xfrm>
          <a:prstGeom prst="rect">
            <a:avLst/>
          </a:prstGeom>
          <a:noFill/>
          <a:ln w="9525">
            <a:noFill/>
            <a:miter lim="800000"/>
            <a:headEnd/>
            <a:tailEnd/>
          </a:ln>
        </p:spPr>
        <p:txBody>
          <a:bodyPr vert="horz" wrap="square" lIns="406310" tIns="203177" rIns="406310" bIns="203177" numCol="1" anchor="t" anchorCtr="0" compatLnSpc="1">
            <a:prstTxWarp prst="textNoShape">
              <a:avLst/>
            </a:prstTxWarp>
          </a:bodyPr>
          <a:lstStyle>
            <a:lvl1pPr algn="ctr" eaLnBrk="1" hangingPunct="1">
              <a:defRPr sz="6300">
                <a:latin typeface="Arial" charset="0"/>
              </a:defRPr>
            </a:lvl1pPr>
          </a:lstStyle>
          <a:p>
            <a:pPr>
              <a:defRPr/>
            </a:pPr>
            <a:endParaRPr lang="en-US"/>
          </a:p>
        </p:txBody>
      </p:sp>
      <p:sp>
        <p:nvSpPr>
          <p:cNvPr id="90118" name="Rectangle 6"/>
          <p:cNvSpPr>
            <a:spLocks noGrp="1" noChangeArrowheads="1"/>
          </p:cNvSpPr>
          <p:nvPr>
            <p:ph type="sldNum" sz="quarter" idx="4"/>
          </p:nvPr>
        </p:nvSpPr>
        <p:spPr bwMode="auto">
          <a:xfrm>
            <a:off x="27524075" y="29976763"/>
            <a:ext cx="8959850" cy="2286000"/>
          </a:xfrm>
          <a:prstGeom prst="rect">
            <a:avLst/>
          </a:prstGeom>
          <a:noFill/>
          <a:ln w="9525">
            <a:noFill/>
            <a:miter lim="800000"/>
            <a:headEnd/>
            <a:tailEnd/>
          </a:ln>
        </p:spPr>
        <p:txBody>
          <a:bodyPr vert="horz" wrap="square" lIns="406310" tIns="203177" rIns="406310" bIns="203177" numCol="1" anchor="t" anchorCtr="0" compatLnSpc="1">
            <a:prstTxWarp prst="textNoShape">
              <a:avLst/>
            </a:prstTxWarp>
          </a:bodyPr>
          <a:lstStyle>
            <a:lvl1pPr algn="r" eaLnBrk="1" hangingPunct="1">
              <a:defRPr sz="6300"/>
            </a:lvl1pPr>
          </a:lstStyle>
          <a:p>
            <a:fld id="{8568A560-2342-4D9C-AB72-0EED2534CB2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075113" rtl="0" eaLnBrk="0" fontAlgn="base" hangingPunct="0">
        <a:spcBef>
          <a:spcPct val="0"/>
        </a:spcBef>
        <a:spcAft>
          <a:spcPct val="0"/>
        </a:spcAft>
        <a:defRPr sz="19600">
          <a:solidFill>
            <a:schemeClr val="tx2"/>
          </a:solidFill>
          <a:latin typeface="+mj-lt"/>
          <a:ea typeface="+mj-ea"/>
          <a:cs typeface="+mj-cs"/>
        </a:defRPr>
      </a:lvl1pPr>
      <a:lvl2pPr algn="ctr" defTabSz="4075113" rtl="0" eaLnBrk="0" fontAlgn="base" hangingPunct="0">
        <a:spcBef>
          <a:spcPct val="0"/>
        </a:spcBef>
        <a:spcAft>
          <a:spcPct val="0"/>
        </a:spcAft>
        <a:defRPr sz="19600">
          <a:solidFill>
            <a:schemeClr val="tx2"/>
          </a:solidFill>
          <a:latin typeface="Arial" charset="0"/>
        </a:defRPr>
      </a:lvl2pPr>
      <a:lvl3pPr algn="ctr" defTabSz="4075113" rtl="0" eaLnBrk="0" fontAlgn="base" hangingPunct="0">
        <a:spcBef>
          <a:spcPct val="0"/>
        </a:spcBef>
        <a:spcAft>
          <a:spcPct val="0"/>
        </a:spcAft>
        <a:defRPr sz="19600">
          <a:solidFill>
            <a:schemeClr val="tx2"/>
          </a:solidFill>
          <a:latin typeface="Arial" charset="0"/>
        </a:defRPr>
      </a:lvl3pPr>
      <a:lvl4pPr algn="ctr" defTabSz="4075113" rtl="0" eaLnBrk="0" fontAlgn="base" hangingPunct="0">
        <a:spcBef>
          <a:spcPct val="0"/>
        </a:spcBef>
        <a:spcAft>
          <a:spcPct val="0"/>
        </a:spcAft>
        <a:defRPr sz="19600">
          <a:solidFill>
            <a:schemeClr val="tx2"/>
          </a:solidFill>
          <a:latin typeface="Arial" charset="0"/>
        </a:defRPr>
      </a:lvl4pPr>
      <a:lvl5pPr algn="ctr" defTabSz="4075113" rtl="0" eaLnBrk="0" fontAlgn="base" hangingPunct="0">
        <a:spcBef>
          <a:spcPct val="0"/>
        </a:spcBef>
        <a:spcAft>
          <a:spcPct val="0"/>
        </a:spcAft>
        <a:defRPr sz="19600">
          <a:solidFill>
            <a:schemeClr val="tx2"/>
          </a:solidFill>
          <a:latin typeface="Arial" charset="0"/>
        </a:defRPr>
      </a:lvl5pPr>
      <a:lvl6pPr marL="495285" algn="ctr" defTabSz="4075781" rtl="0" eaLnBrk="0" fontAlgn="base" hangingPunct="0">
        <a:spcBef>
          <a:spcPct val="0"/>
        </a:spcBef>
        <a:spcAft>
          <a:spcPct val="0"/>
        </a:spcAft>
        <a:defRPr sz="19600">
          <a:solidFill>
            <a:schemeClr val="tx2"/>
          </a:solidFill>
          <a:latin typeface="Arial" charset="0"/>
        </a:defRPr>
      </a:lvl6pPr>
      <a:lvl7pPr marL="990570" algn="ctr" defTabSz="4075781" rtl="0" eaLnBrk="0" fontAlgn="base" hangingPunct="0">
        <a:spcBef>
          <a:spcPct val="0"/>
        </a:spcBef>
        <a:spcAft>
          <a:spcPct val="0"/>
        </a:spcAft>
        <a:defRPr sz="19600">
          <a:solidFill>
            <a:schemeClr val="tx2"/>
          </a:solidFill>
          <a:latin typeface="Arial" charset="0"/>
        </a:defRPr>
      </a:lvl7pPr>
      <a:lvl8pPr marL="1485854" algn="ctr" defTabSz="4075781" rtl="0" eaLnBrk="0" fontAlgn="base" hangingPunct="0">
        <a:spcBef>
          <a:spcPct val="0"/>
        </a:spcBef>
        <a:spcAft>
          <a:spcPct val="0"/>
        </a:spcAft>
        <a:defRPr sz="19600">
          <a:solidFill>
            <a:schemeClr val="tx2"/>
          </a:solidFill>
          <a:latin typeface="Arial" charset="0"/>
        </a:defRPr>
      </a:lvl8pPr>
      <a:lvl9pPr marL="1981139" algn="ctr" defTabSz="4075781" rtl="0" eaLnBrk="0" fontAlgn="base" hangingPunct="0">
        <a:spcBef>
          <a:spcPct val="0"/>
        </a:spcBef>
        <a:spcAft>
          <a:spcPct val="0"/>
        </a:spcAft>
        <a:defRPr sz="19600">
          <a:solidFill>
            <a:schemeClr val="tx2"/>
          </a:solidFill>
          <a:latin typeface="Arial" charset="0"/>
        </a:defRPr>
      </a:lvl9pPr>
    </p:titleStyle>
    <p:bodyStyle>
      <a:lvl1pPr marL="1528763" indent="-1528763" algn="l" defTabSz="4075113" rtl="0" eaLnBrk="0" fontAlgn="base" hangingPunct="0">
        <a:spcBef>
          <a:spcPct val="20000"/>
        </a:spcBef>
        <a:spcAft>
          <a:spcPct val="0"/>
        </a:spcAft>
        <a:buChar char="•"/>
        <a:defRPr sz="14300">
          <a:solidFill>
            <a:schemeClr val="tx1"/>
          </a:solidFill>
          <a:latin typeface="+mn-lt"/>
          <a:ea typeface="+mn-ea"/>
          <a:cs typeface="+mn-cs"/>
        </a:defRPr>
      </a:lvl1pPr>
      <a:lvl2pPr marL="3309938" indent="-1271588" algn="l" defTabSz="4075113" rtl="0" eaLnBrk="0" fontAlgn="base" hangingPunct="0">
        <a:spcBef>
          <a:spcPct val="20000"/>
        </a:spcBef>
        <a:spcAft>
          <a:spcPct val="0"/>
        </a:spcAft>
        <a:buChar char="–"/>
        <a:defRPr sz="12500">
          <a:solidFill>
            <a:schemeClr val="tx1"/>
          </a:solidFill>
          <a:latin typeface="+mn-lt"/>
        </a:defRPr>
      </a:lvl2pPr>
      <a:lvl3pPr marL="5092700" indent="-1017588" algn="l" defTabSz="4075113" rtl="0" eaLnBrk="0" fontAlgn="base" hangingPunct="0">
        <a:spcBef>
          <a:spcPct val="20000"/>
        </a:spcBef>
        <a:spcAft>
          <a:spcPct val="0"/>
        </a:spcAft>
        <a:buChar char="•"/>
        <a:defRPr sz="10700">
          <a:solidFill>
            <a:schemeClr val="tx1"/>
          </a:solidFill>
          <a:latin typeface="+mn-lt"/>
        </a:defRPr>
      </a:lvl3pPr>
      <a:lvl4pPr marL="7131050" indent="-1017588" algn="l" defTabSz="4075113" rtl="0" eaLnBrk="0" fontAlgn="base" hangingPunct="0">
        <a:spcBef>
          <a:spcPct val="20000"/>
        </a:spcBef>
        <a:spcAft>
          <a:spcPct val="0"/>
        </a:spcAft>
        <a:buChar char="–"/>
        <a:defRPr sz="8900">
          <a:solidFill>
            <a:schemeClr val="tx1"/>
          </a:solidFill>
          <a:latin typeface="+mn-lt"/>
        </a:defRPr>
      </a:lvl4pPr>
      <a:lvl5pPr marL="9169400" indent="-1017588" algn="l" defTabSz="4075113" rtl="0" eaLnBrk="0" fontAlgn="base" hangingPunct="0">
        <a:spcBef>
          <a:spcPct val="20000"/>
        </a:spcBef>
        <a:spcAft>
          <a:spcPct val="0"/>
        </a:spcAft>
        <a:buChar char="»"/>
        <a:defRPr sz="8900">
          <a:solidFill>
            <a:schemeClr val="tx1"/>
          </a:solidFill>
          <a:latin typeface="+mn-lt"/>
        </a:defRPr>
      </a:lvl5pPr>
      <a:lvl6pPr marL="9664932" indent="-1018085" algn="l" defTabSz="4075781" rtl="0" eaLnBrk="0" fontAlgn="base" hangingPunct="0">
        <a:spcBef>
          <a:spcPct val="20000"/>
        </a:spcBef>
        <a:spcAft>
          <a:spcPct val="0"/>
        </a:spcAft>
        <a:buChar char="»"/>
        <a:defRPr sz="8900">
          <a:solidFill>
            <a:schemeClr val="tx1"/>
          </a:solidFill>
          <a:latin typeface="+mn-lt"/>
        </a:defRPr>
      </a:lvl6pPr>
      <a:lvl7pPr marL="10160217" indent="-1018085" algn="l" defTabSz="4075781" rtl="0" eaLnBrk="0" fontAlgn="base" hangingPunct="0">
        <a:spcBef>
          <a:spcPct val="20000"/>
        </a:spcBef>
        <a:spcAft>
          <a:spcPct val="0"/>
        </a:spcAft>
        <a:buChar char="»"/>
        <a:defRPr sz="8900">
          <a:solidFill>
            <a:schemeClr val="tx1"/>
          </a:solidFill>
          <a:latin typeface="+mn-lt"/>
        </a:defRPr>
      </a:lvl7pPr>
      <a:lvl8pPr marL="10655501" indent="-1018085" algn="l" defTabSz="4075781" rtl="0" eaLnBrk="0" fontAlgn="base" hangingPunct="0">
        <a:spcBef>
          <a:spcPct val="20000"/>
        </a:spcBef>
        <a:spcAft>
          <a:spcPct val="0"/>
        </a:spcAft>
        <a:buChar char="»"/>
        <a:defRPr sz="8900">
          <a:solidFill>
            <a:schemeClr val="tx1"/>
          </a:solidFill>
          <a:latin typeface="+mn-lt"/>
        </a:defRPr>
      </a:lvl8pPr>
      <a:lvl9pPr marL="11150786" indent="-1018085" algn="l" defTabSz="4075781" rtl="0" eaLnBrk="0" fontAlgn="base" hangingPunct="0">
        <a:spcBef>
          <a:spcPct val="20000"/>
        </a:spcBef>
        <a:spcAft>
          <a:spcPct val="0"/>
        </a:spcAft>
        <a:buChar char="»"/>
        <a:defRPr sz="8900">
          <a:solidFill>
            <a:schemeClr val="tx1"/>
          </a:solidFill>
          <a:latin typeface="+mn-lt"/>
        </a:defRPr>
      </a:lvl9pPr>
    </p:bodyStyle>
    <p:otherStyle>
      <a:defPPr>
        <a:defRPr lang="en-US"/>
      </a:defPPr>
      <a:lvl1pPr marL="0" algn="l" defTabSz="990570" rtl="0" eaLnBrk="1" latinLnBrk="0" hangingPunct="1">
        <a:defRPr sz="1900" kern="1200">
          <a:solidFill>
            <a:schemeClr val="tx1"/>
          </a:solidFill>
          <a:latin typeface="+mn-lt"/>
          <a:ea typeface="+mn-ea"/>
          <a:cs typeface="+mn-cs"/>
        </a:defRPr>
      </a:lvl1pPr>
      <a:lvl2pPr marL="495285" algn="l" defTabSz="990570" rtl="0" eaLnBrk="1" latinLnBrk="0" hangingPunct="1">
        <a:defRPr sz="1900" kern="1200">
          <a:solidFill>
            <a:schemeClr val="tx1"/>
          </a:solidFill>
          <a:latin typeface="+mn-lt"/>
          <a:ea typeface="+mn-ea"/>
          <a:cs typeface="+mn-cs"/>
        </a:defRPr>
      </a:lvl2pPr>
      <a:lvl3pPr marL="990570" algn="l" defTabSz="990570" rtl="0" eaLnBrk="1" latinLnBrk="0" hangingPunct="1">
        <a:defRPr sz="1900" kern="1200">
          <a:solidFill>
            <a:schemeClr val="tx1"/>
          </a:solidFill>
          <a:latin typeface="+mn-lt"/>
          <a:ea typeface="+mn-ea"/>
          <a:cs typeface="+mn-cs"/>
        </a:defRPr>
      </a:lvl3pPr>
      <a:lvl4pPr marL="1485854" algn="l" defTabSz="990570" rtl="0" eaLnBrk="1" latinLnBrk="0" hangingPunct="1">
        <a:defRPr sz="1900" kern="1200">
          <a:solidFill>
            <a:schemeClr val="tx1"/>
          </a:solidFill>
          <a:latin typeface="+mn-lt"/>
          <a:ea typeface="+mn-ea"/>
          <a:cs typeface="+mn-cs"/>
        </a:defRPr>
      </a:lvl4pPr>
      <a:lvl5pPr marL="1981139" algn="l" defTabSz="990570" rtl="0" eaLnBrk="1" latinLnBrk="0" hangingPunct="1">
        <a:defRPr sz="1900" kern="1200">
          <a:solidFill>
            <a:schemeClr val="tx1"/>
          </a:solidFill>
          <a:latin typeface="+mn-lt"/>
          <a:ea typeface="+mn-ea"/>
          <a:cs typeface="+mn-cs"/>
        </a:defRPr>
      </a:lvl5pPr>
      <a:lvl6pPr marL="2476424" algn="l" defTabSz="990570" rtl="0" eaLnBrk="1" latinLnBrk="0" hangingPunct="1">
        <a:defRPr sz="1900" kern="1200">
          <a:solidFill>
            <a:schemeClr val="tx1"/>
          </a:solidFill>
          <a:latin typeface="+mn-lt"/>
          <a:ea typeface="+mn-ea"/>
          <a:cs typeface="+mn-cs"/>
        </a:defRPr>
      </a:lvl6pPr>
      <a:lvl7pPr marL="2971709" algn="l" defTabSz="990570" rtl="0" eaLnBrk="1" latinLnBrk="0" hangingPunct="1">
        <a:defRPr sz="1900" kern="1200">
          <a:solidFill>
            <a:schemeClr val="tx1"/>
          </a:solidFill>
          <a:latin typeface="+mn-lt"/>
          <a:ea typeface="+mn-ea"/>
          <a:cs typeface="+mn-cs"/>
        </a:defRPr>
      </a:lvl7pPr>
      <a:lvl8pPr marL="3466993" algn="l" defTabSz="990570" rtl="0" eaLnBrk="1" latinLnBrk="0" hangingPunct="1">
        <a:defRPr sz="1900" kern="1200">
          <a:solidFill>
            <a:schemeClr val="tx1"/>
          </a:solidFill>
          <a:latin typeface="+mn-lt"/>
          <a:ea typeface="+mn-ea"/>
          <a:cs typeface="+mn-cs"/>
        </a:defRPr>
      </a:lvl8pPr>
      <a:lvl9pPr marL="3962278" algn="l" defTabSz="99057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tif"/><Relationship Id="rId9"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57"/>
          <p:cNvSpPr txBox="1">
            <a:spLocks noChangeArrowheads="1"/>
          </p:cNvSpPr>
          <p:nvPr/>
        </p:nvSpPr>
        <p:spPr bwMode="auto">
          <a:xfrm>
            <a:off x="6081155" y="1104901"/>
            <a:ext cx="27826692" cy="3054519"/>
          </a:xfrm>
          <a:prstGeom prst="rect">
            <a:avLst/>
          </a:prstGeom>
          <a:noFill/>
          <a:ln w="9525">
            <a:noFill/>
            <a:miter lim="800000"/>
            <a:headEnd/>
            <a:tailEnd/>
          </a:ln>
        </p:spPr>
        <p:txBody>
          <a:bodyPr wrap="square" lIns="98907" tIns="49449" rIns="98907" bIns="49449">
            <a:spAutoFit/>
          </a:bodyPr>
          <a:lstStyle/>
          <a:p>
            <a:pPr marL="368024" indent="-368024" algn="ctr" defTabSz="4075781">
              <a:defRPr/>
            </a:pPr>
            <a:r>
              <a:rPr lang="en-US" sz="9600" b="1" dirty="0">
                <a:latin typeface="Times New Roman" panose="02020603050405020304" pitchFamily="18" charset="0"/>
                <a:cs typeface="Times New Roman" panose="02020603050405020304" pitchFamily="18" charset="0"/>
              </a:rPr>
              <a:t>Measuring Wildfire Smoke with a Miniature Spectrometer</a:t>
            </a:r>
            <a:endParaRPr lang="en-US" sz="72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53" name="Text Box 121"/>
          <p:cNvSpPr txBox="1">
            <a:spLocks noChangeArrowheads="1"/>
          </p:cNvSpPr>
          <p:nvPr/>
        </p:nvSpPr>
        <p:spPr bwMode="auto">
          <a:xfrm>
            <a:off x="1021295" y="7882925"/>
            <a:ext cx="10951086" cy="483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907" tIns="49449" rIns="98907" bIns="49449">
            <a:spAutoFit/>
          </a:bodyPr>
          <a:lstStyle>
            <a:lvl1pPr defTabSz="4075113">
              <a:defRPr>
                <a:solidFill>
                  <a:schemeClr val="tx1"/>
                </a:solidFill>
                <a:latin typeface="Arial" panose="020B0604020202020204" pitchFamily="34" charset="0"/>
              </a:defRPr>
            </a:lvl1pPr>
            <a:lvl2pPr marL="742950" indent="-285750" defTabSz="4075113">
              <a:defRPr>
                <a:solidFill>
                  <a:schemeClr val="tx1"/>
                </a:solidFill>
                <a:latin typeface="Arial" panose="020B0604020202020204" pitchFamily="34" charset="0"/>
              </a:defRPr>
            </a:lvl2pPr>
            <a:lvl3pPr marL="1143000" indent="-228600" defTabSz="4075113">
              <a:defRPr>
                <a:solidFill>
                  <a:schemeClr val="tx1"/>
                </a:solidFill>
                <a:latin typeface="Arial" panose="020B0604020202020204" pitchFamily="34" charset="0"/>
              </a:defRPr>
            </a:lvl3pPr>
            <a:lvl4pPr marL="1600200" indent="-228600" defTabSz="4075113">
              <a:defRPr>
                <a:solidFill>
                  <a:schemeClr val="tx1"/>
                </a:solidFill>
                <a:latin typeface="Arial" panose="020B0604020202020204" pitchFamily="34" charset="0"/>
              </a:defRPr>
            </a:lvl4pPr>
            <a:lvl5pPr marL="2057400" indent="-228600" defTabSz="4075113">
              <a:defRPr>
                <a:solidFill>
                  <a:schemeClr val="tx1"/>
                </a:solidFill>
                <a:latin typeface="Arial" panose="020B0604020202020204" pitchFamily="34" charset="0"/>
              </a:defRPr>
            </a:lvl5pPr>
            <a:lvl6pPr marL="2514600" indent="-228600" defTabSz="4075113" eaLnBrk="0" fontAlgn="base" hangingPunct="0">
              <a:spcBef>
                <a:spcPct val="0"/>
              </a:spcBef>
              <a:spcAft>
                <a:spcPct val="0"/>
              </a:spcAft>
              <a:defRPr>
                <a:solidFill>
                  <a:schemeClr val="tx1"/>
                </a:solidFill>
                <a:latin typeface="Arial" panose="020B0604020202020204" pitchFamily="34" charset="0"/>
              </a:defRPr>
            </a:lvl6pPr>
            <a:lvl7pPr marL="2971800" indent="-228600" defTabSz="4075113" eaLnBrk="0" fontAlgn="base" hangingPunct="0">
              <a:spcBef>
                <a:spcPct val="0"/>
              </a:spcBef>
              <a:spcAft>
                <a:spcPct val="0"/>
              </a:spcAft>
              <a:defRPr>
                <a:solidFill>
                  <a:schemeClr val="tx1"/>
                </a:solidFill>
                <a:latin typeface="Arial" panose="020B0604020202020204" pitchFamily="34" charset="0"/>
              </a:defRPr>
            </a:lvl7pPr>
            <a:lvl8pPr marL="3429000" indent="-228600" defTabSz="4075113" eaLnBrk="0" fontAlgn="base" hangingPunct="0">
              <a:spcBef>
                <a:spcPct val="0"/>
              </a:spcBef>
              <a:spcAft>
                <a:spcPct val="0"/>
              </a:spcAft>
              <a:defRPr>
                <a:solidFill>
                  <a:schemeClr val="tx1"/>
                </a:solidFill>
                <a:latin typeface="Arial" panose="020B0604020202020204" pitchFamily="34" charset="0"/>
              </a:defRPr>
            </a:lvl8pPr>
            <a:lvl9pPr marL="3886200" indent="-228600" defTabSz="4075113" eaLnBrk="0" fontAlgn="base" hangingPunct="0">
              <a:spcBef>
                <a:spcPct val="0"/>
              </a:spcBef>
              <a:spcAft>
                <a:spcPct val="0"/>
              </a:spcAft>
              <a:defRPr>
                <a:solidFill>
                  <a:schemeClr val="tx1"/>
                </a:solidFill>
                <a:latin typeface="Arial" panose="020B0604020202020204" pitchFamily="34" charset="0"/>
              </a:defRPr>
            </a:lvl9pPr>
          </a:lstStyle>
          <a:p>
            <a:r>
              <a:rPr lang="en-US" sz="2800" dirty="0">
                <a:latin typeface="Times New Roman" panose="02020603050405020304" pitchFamily="18" charset="0"/>
                <a:cs typeface="Times New Roman" panose="02020603050405020304" pitchFamily="18" charset="0"/>
              </a:rPr>
              <a:t>A major component missing from most small atmospheric research teams is the utilization of spectroscopy for atmospheric measurement. This is primarily due to the cost, size, and durability of most spectrometer systems. However, spectrometer technology is becoming more affordable and compact, opening the possibility of field use for small research teams. Our group, HARBOR, takes ground/air-based atmospheric measurements. The purpose of this project was to take measurements of the solar spectrum under clear conditions and pollution conditions. Comparison of the spectra could possibly be used for determinations about atmospheric pollution. </a:t>
            </a:r>
            <a:r>
              <a:rPr lang="en-US" altLang="en-US" sz="2800" dirty="0">
                <a:latin typeface="Times New Roman" panose="02020603050405020304" pitchFamily="18" charset="0"/>
                <a:cs typeface="Times New Roman" panose="02020603050405020304" pitchFamily="18" charset="0"/>
              </a:rPr>
              <a:t>Simultaneously, develop a miniature spectrometer system that would be ideal for field use. Lastly, compare the spectra between both devices</a:t>
            </a:r>
          </a:p>
        </p:txBody>
      </p:sp>
      <p:sp>
        <p:nvSpPr>
          <p:cNvPr id="2055" name="Line 155"/>
          <p:cNvSpPr>
            <a:spLocks noChangeShapeType="1"/>
          </p:cNvSpPr>
          <p:nvPr/>
        </p:nvSpPr>
        <p:spPr bwMode="auto">
          <a:xfrm flipV="1">
            <a:off x="3492500" y="4533900"/>
            <a:ext cx="3056255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lIns="99057" tIns="49528" rIns="99057" bIns="49528"/>
          <a:lstStyle/>
          <a:p>
            <a:endParaRPr lang="en-US">
              <a:latin typeface="Times New Roman" panose="02020603050405020304" pitchFamily="18" charset="0"/>
              <a:cs typeface="Times New Roman" panose="02020603050405020304" pitchFamily="18" charset="0"/>
            </a:endParaRPr>
          </a:p>
        </p:txBody>
      </p:sp>
      <p:pic>
        <p:nvPicPr>
          <p:cNvPr id="3" name="Picture 1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863" y="1622425"/>
            <a:ext cx="2483310" cy="353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41" name="Group 93"/>
          <p:cNvGraphicFramePr>
            <a:graphicFrameLocks noGrp="1"/>
          </p:cNvGraphicFramePr>
          <p:nvPr>
            <p:extLst>
              <p:ext uri="{D42A27DB-BD31-4B8C-83A1-F6EECF244321}">
                <p14:modId xmlns:p14="http://schemas.microsoft.com/office/powerpoint/2010/main" val="2522028162"/>
              </p:ext>
            </p:extLst>
          </p:nvPr>
        </p:nvGraphicFramePr>
        <p:xfrm>
          <a:off x="1925293" y="4770275"/>
          <a:ext cx="33736308" cy="2381996"/>
        </p:xfrm>
        <a:graphic>
          <a:graphicData uri="http://schemas.openxmlformats.org/drawingml/2006/table">
            <a:tbl>
              <a:tblPr/>
              <a:tblGrid>
                <a:gridCol w="33736308">
                  <a:extLst>
                    <a:ext uri="{9D8B030D-6E8A-4147-A177-3AD203B41FA5}">
                      <a16:colId xmlns:a16="http://schemas.microsoft.com/office/drawing/2014/main" val="20000"/>
                    </a:ext>
                  </a:extLst>
                </a:gridCol>
              </a:tblGrid>
              <a:tr h="2381996">
                <a:tc>
                  <a:txBody>
                    <a:bodyPr/>
                    <a:lstStyle/>
                    <a:p>
                      <a:pPr marL="0" marR="0" lvl="0" indent="0" algn="ctr" defTabSz="3762375" rtl="0" eaLnBrk="0" fontAlgn="base" latinLnBrk="0" hangingPunct="0">
                        <a:lnSpc>
                          <a:spcPct val="100000"/>
                        </a:lnSpc>
                        <a:spcBef>
                          <a:spcPct val="20000"/>
                        </a:spcBef>
                        <a:spcAft>
                          <a:spcPct val="0"/>
                        </a:spcAft>
                        <a:buClrTx/>
                        <a:buSzTx/>
                        <a:buFontTx/>
                        <a:buNone/>
                        <a:tabLst/>
                        <a:defRPr/>
                      </a:pPr>
                      <a:r>
                        <a:rPr kumimoji="0" lang="en-US" sz="6000" b="0" i="0" u="none" strike="noStrike" cap="none" normalizeH="0" baseline="0" dirty="0">
                          <a:ln>
                            <a:noFill/>
                          </a:ln>
                          <a:solidFill>
                            <a:schemeClr val="accent6">
                              <a:lumMod val="75000"/>
                            </a:schemeClr>
                          </a:solidFill>
                          <a:effectLst>
                            <a:outerShdw blurRad="38100" dist="38100" dir="2700000" algn="tl">
                              <a:srgbClr val="000000">
                                <a:alpha val="43137"/>
                              </a:srgbClr>
                            </a:outerShdw>
                          </a:effectLst>
                          <a:latin typeface="Arial" charset="0"/>
                        </a:rPr>
                        <a:t>Jeff Kindall, John </a:t>
                      </a:r>
                      <a:r>
                        <a:rPr kumimoji="0" lang="en-US" sz="6000" b="0" i="0" u="none" strike="noStrike" cap="none" normalizeH="0" baseline="0" dirty="0" err="1">
                          <a:ln>
                            <a:noFill/>
                          </a:ln>
                          <a:solidFill>
                            <a:schemeClr val="accent6">
                              <a:lumMod val="75000"/>
                            </a:schemeClr>
                          </a:solidFill>
                          <a:effectLst>
                            <a:outerShdw blurRad="38100" dist="38100" dir="2700000" algn="tl">
                              <a:srgbClr val="000000">
                                <a:alpha val="43137"/>
                              </a:srgbClr>
                            </a:outerShdw>
                          </a:effectLst>
                          <a:latin typeface="Arial" charset="0"/>
                        </a:rPr>
                        <a:t>Sohl</a:t>
                      </a:r>
                      <a:r>
                        <a:rPr kumimoji="0" lang="en-US" sz="6000" b="0" i="0" u="none" strike="noStrike" cap="none" normalizeH="0" baseline="0" dirty="0">
                          <a:ln>
                            <a:noFill/>
                          </a:ln>
                          <a:solidFill>
                            <a:schemeClr val="accent6">
                              <a:lumMod val="75000"/>
                            </a:schemeClr>
                          </a:solidFill>
                          <a:effectLst>
                            <a:outerShdw blurRad="38100" dist="38100" dir="2700000" algn="tl">
                              <a:srgbClr val="000000">
                                <a:alpha val="43137"/>
                              </a:srgbClr>
                            </a:outerShdw>
                          </a:effectLst>
                          <a:latin typeface="Arial" charset="0"/>
                        </a:rPr>
                        <a:t>, Dept. of Physics, Weber State University</a:t>
                      </a:r>
                      <a:endParaRPr kumimoji="0" lang="en-US" sz="6000" b="0" i="0" u="none" strike="noStrike" cap="none" normalizeH="0" baseline="0" dirty="0">
                        <a:ln>
                          <a:noFill/>
                        </a:ln>
                        <a:solidFill>
                          <a:schemeClr val="accent6">
                            <a:lumMod val="75000"/>
                          </a:schemeClr>
                        </a:solidFill>
                        <a:effectLst/>
                        <a:latin typeface="Arial" charset="0"/>
                      </a:endParaRPr>
                    </a:p>
                  </a:txBody>
                  <a:tcPr marL="95914" marR="95914" marT="51379" marB="51379"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70" name="Text Box 195"/>
          <p:cNvSpPr txBox="1">
            <a:spLocks noChangeArrowheads="1"/>
          </p:cNvSpPr>
          <p:nvPr/>
        </p:nvSpPr>
        <p:spPr bwMode="auto">
          <a:xfrm>
            <a:off x="13593700" y="21285471"/>
            <a:ext cx="7121525" cy="119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8907" tIns="49449" rIns="98907" bIns="49449">
            <a:spAutoFit/>
          </a:bodyPr>
          <a:lstStyle>
            <a:lvl1pPr defTabSz="4075113">
              <a:defRPr>
                <a:solidFill>
                  <a:schemeClr val="tx1"/>
                </a:solidFill>
                <a:latin typeface="Arial" panose="020B0604020202020204" pitchFamily="34" charset="0"/>
              </a:defRPr>
            </a:lvl1pPr>
            <a:lvl2pPr marL="742950" indent="-285750" defTabSz="4075113">
              <a:defRPr>
                <a:solidFill>
                  <a:schemeClr val="tx1"/>
                </a:solidFill>
                <a:latin typeface="Arial" panose="020B0604020202020204" pitchFamily="34" charset="0"/>
              </a:defRPr>
            </a:lvl2pPr>
            <a:lvl3pPr marL="1143000" indent="-228600" defTabSz="4075113">
              <a:defRPr>
                <a:solidFill>
                  <a:schemeClr val="tx1"/>
                </a:solidFill>
                <a:latin typeface="Arial" panose="020B0604020202020204" pitchFamily="34" charset="0"/>
              </a:defRPr>
            </a:lvl3pPr>
            <a:lvl4pPr marL="1600200" indent="-228600" defTabSz="4075113">
              <a:defRPr>
                <a:solidFill>
                  <a:schemeClr val="tx1"/>
                </a:solidFill>
                <a:latin typeface="Arial" panose="020B0604020202020204" pitchFamily="34" charset="0"/>
              </a:defRPr>
            </a:lvl4pPr>
            <a:lvl5pPr marL="2057400" indent="-228600" defTabSz="4075113">
              <a:defRPr>
                <a:solidFill>
                  <a:schemeClr val="tx1"/>
                </a:solidFill>
                <a:latin typeface="Arial" panose="020B0604020202020204" pitchFamily="34" charset="0"/>
              </a:defRPr>
            </a:lvl5pPr>
            <a:lvl6pPr marL="2514600" indent="-228600" defTabSz="4075113" eaLnBrk="0" fontAlgn="base" hangingPunct="0">
              <a:spcBef>
                <a:spcPct val="0"/>
              </a:spcBef>
              <a:spcAft>
                <a:spcPct val="0"/>
              </a:spcAft>
              <a:defRPr>
                <a:solidFill>
                  <a:schemeClr val="tx1"/>
                </a:solidFill>
                <a:latin typeface="Arial" panose="020B0604020202020204" pitchFamily="34" charset="0"/>
              </a:defRPr>
            </a:lvl6pPr>
            <a:lvl7pPr marL="2971800" indent="-228600" defTabSz="4075113" eaLnBrk="0" fontAlgn="base" hangingPunct="0">
              <a:spcBef>
                <a:spcPct val="0"/>
              </a:spcBef>
              <a:spcAft>
                <a:spcPct val="0"/>
              </a:spcAft>
              <a:defRPr>
                <a:solidFill>
                  <a:schemeClr val="tx1"/>
                </a:solidFill>
                <a:latin typeface="Arial" panose="020B0604020202020204" pitchFamily="34" charset="0"/>
              </a:defRPr>
            </a:lvl7pPr>
            <a:lvl8pPr marL="3429000" indent="-228600" defTabSz="4075113" eaLnBrk="0" fontAlgn="base" hangingPunct="0">
              <a:spcBef>
                <a:spcPct val="0"/>
              </a:spcBef>
              <a:spcAft>
                <a:spcPct val="0"/>
              </a:spcAft>
              <a:defRPr>
                <a:solidFill>
                  <a:schemeClr val="tx1"/>
                </a:solidFill>
                <a:latin typeface="Arial" panose="020B0604020202020204" pitchFamily="34" charset="0"/>
              </a:defRPr>
            </a:lvl8pPr>
            <a:lvl9pPr marL="3886200" indent="-228600" defTabSz="40751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altLang="en-US" sz="7100" dirty="0">
              <a:latin typeface="Times New Roman" panose="02020603050405020304" pitchFamily="18" charset="0"/>
              <a:cs typeface="Times New Roman" panose="02020603050405020304" pitchFamily="18" charset="0"/>
            </a:endParaRPr>
          </a:p>
        </p:txBody>
      </p:sp>
      <p:sp>
        <p:nvSpPr>
          <p:cNvPr id="2071" name="Text Box 121"/>
          <p:cNvSpPr txBox="1">
            <a:spLocks noChangeArrowheads="1"/>
          </p:cNvSpPr>
          <p:nvPr/>
        </p:nvSpPr>
        <p:spPr bwMode="auto">
          <a:xfrm>
            <a:off x="27216099" y="18438601"/>
            <a:ext cx="9686926" cy="656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907" tIns="49449" rIns="98907" bIns="49449">
            <a:spAutoFit/>
          </a:bodyPr>
          <a:lstStyle>
            <a:lvl1pPr defTabSz="4075113">
              <a:defRPr>
                <a:solidFill>
                  <a:schemeClr val="tx1"/>
                </a:solidFill>
                <a:latin typeface="Arial" panose="020B0604020202020204" pitchFamily="34" charset="0"/>
              </a:defRPr>
            </a:lvl1pPr>
            <a:lvl2pPr marL="742950" indent="-285750" defTabSz="4075113">
              <a:defRPr>
                <a:solidFill>
                  <a:schemeClr val="tx1"/>
                </a:solidFill>
                <a:latin typeface="Arial" panose="020B0604020202020204" pitchFamily="34" charset="0"/>
              </a:defRPr>
            </a:lvl2pPr>
            <a:lvl3pPr marL="1143000" indent="-228600" defTabSz="4075113">
              <a:defRPr>
                <a:solidFill>
                  <a:schemeClr val="tx1"/>
                </a:solidFill>
                <a:latin typeface="Arial" panose="020B0604020202020204" pitchFamily="34" charset="0"/>
              </a:defRPr>
            </a:lvl3pPr>
            <a:lvl4pPr marL="1600200" indent="-228600" defTabSz="4075113">
              <a:defRPr>
                <a:solidFill>
                  <a:schemeClr val="tx1"/>
                </a:solidFill>
                <a:latin typeface="Arial" panose="020B0604020202020204" pitchFamily="34" charset="0"/>
              </a:defRPr>
            </a:lvl4pPr>
            <a:lvl5pPr marL="2057400" indent="-228600" defTabSz="4075113">
              <a:defRPr>
                <a:solidFill>
                  <a:schemeClr val="tx1"/>
                </a:solidFill>
                <a:latin typeface="Arial" panose="020B0604020202020204" pitchFamily="34" charset="0"/>
              </a:defRPr>
            </a:lvl5pPr>
            <a:lvl6pPr marL="2514600" indent="-228600" defTabSz="4075113" eaLnBrk="0" fontAlgn="base" hangingPunct="0">
              <a:spcBef>
                <a:spcPct val="0"/>
              </a:spcBef>
              <a:spcAft>
                <a:spcPct val="0"/>
              </a:spcAft>
              <a:defRPr>
                <a:solidFill>
                  <a:schemeClr val="tx1"/>
                </a:solidFill>
                <a:latin typeface="Arial" panose="020B0604020202020204" pitchFamily="34" charset="0"/>
              </a:defRPr>
            </a:lvl6pPr>
            <a:lvl7pPr marL="2971800" indent="-228600" defTabSz="4075113" eaLnBrk="0" fontAlgn="base" hangingPunct="0">
              <a:spcBef>
                <a:spcPct val="0"/>
              </a:spcBef>
              <a:spcAft>
                <a:spcPct val="0"/>
              </a:spcAft>
              <a:defRPr>
                <a:solidFill>
                  <a:schemeClr val="tx1"/>
                </a:solidFill>
                <a:latin typeface="Arial" panose="020B0604020202020204" pitchFamily="34" charset="0"/>
              </a:defRPr>
            </a:lvl7pPr>
            <a:lvl8pPr marL="3429000" indent="-228600" defTabSz="4075113" eaLnBrk="0" fontAlgn="base" hangingPunct="0">
              <a:spcBef>
                <a:spcPct val="0"/>
              </a:spcBef>
              <a:spcAft>
                <a:spcPct val="0"/>
              </a:spcAft>
              <a:defRPr>
                <a:solidFill>
                  <a:schemeClr val="tx1"/>
                </a:solidFill>
                <a:latin typeface="Arial" panose="020B0604020202020204" pitchFamily="34" charset="0"/>
              </a:defRPr>
            </a:lvl8pPr>
            <a:lvl9pPr marL="3886200" indent="-228600" defTabSz="40751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Upon initially testing four different pumps at various power outputs, the Furgut DC06/21FK was seen to have the most flow output and the Ozonesonde pump had no observable flow output. For this reason, the Ozonesonde pump was taken out of the following tests. </a:t>
            </a:r>
          </a:p>
          <a:p>
            <a:pPr eaLnBrk="1" hangingPunct="1"/>
            <a:endParaRPr lang="en-US" altLang="en-US" sz="2800" dirty="0">
              <a:latin typeface="Times New Roman" panose="02020603050405020304" pitchFamily="18" charset="0"/>
              <a:cs typeface="Times New Roman" panose="02020603050405020304" pitchFamily="18" charset="0"/>
            </a:endParaRPr>
          </a:p>
          <a:p>
            <a:pPr eaLnBrk="1" hangingPunct="1"/>
            <a:r>
              <a:rPr lang="en-US" altLang="en-US" sz="2800" dirty="0">
                <a:latin typeface="Times New Roman" panose="02020603050405020304" pitchFamily="18" charset="0"/>
                <a:cs typeface="Times New Roman" panose="02020603050405020304" pitchFamily="18" charset="0"/>
              </a:rPr>
              <a:t>After comparing flow output values compared to power draw from the pump, it can be seen that the Furgut DC06/21FK is by far the most efficient pump by using less than 0.5W while outputting up to over 3.5 liters/ minute. The Furgut DC608 uses the most amount of power on average and outputs a maximum of 1.7 liters/minute. The Furgut 8891 at it’s highest speed outputs no more than 0.7 liters/minute. </a:t>
            </a:r>
          </a:p>
          <a:p>
            <a:pPr eaLnBrk="1" hangingPunct="1"/>
            <a:endParaRPr lang="en-US" altLang="en-US" sz="2800" dirty="0">
              <a:latin typeface="Times New Roman" panose="02020603050405020304" pitchFamily="18" charset="0"/>
              <a:cs typeface="Times New Roman" panose="02020603050405020304" pitchFamily="18" charset="0"/>
            </a:endParaRPr>
          </a:p>
          <a:p>
            <a:pPr eaLnBrk="1" hangingPunct="1"/>
            <a:endParaRPr lang="en-US" altLang="en-US" sz="2800" dirty="0">
              <a:latin typeface="Times New Roman" panose="02020603050405020304" pitchFamily="18" charset="0"/>
              <a:cs typeface="Times New Roman" panose="02020603050405020304" pitchFamily="18" charset="0"/>
            </a:endParaRPr>
          </a:p>
        </p:txBody>
      </p:sp>
      <p:sp>
        <p:nvSpPr>
          <p:cNvPr id="2072" name="Text Box 195"/>
          <p:cNvSpPr txBox="1">
            <a:spLocks noChangeArrowheads="1"/>
          </p:cNvSpPr>
          <p:nvPr/>
        </p:nvSpPr>
        <p:spPr bwMode="auto">
          <a:xfrm>
            <a:off x="8751506" y="14793188"/>
            <a:ext cx="9525000" cy="119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8907" tIns="49449" rIns="98907" bIns="49449">
            <a:spAutoFit/>
          </a:bodyPr>
          <a:lstStyle>
            <a:lvl1pPr defTabSz="4075113">
              <a:defRPr>
                <a:solidFill>
                  <a:schemeClr val="tx1"/>
                </a:solidFill>
                <a:latin typeface="Arial" panose="020B0604020202020204" pitchFamily="34" charset="0"/>
              </a:defRPr>
            </a:lvl1pPr>
            <a:lvl2pPr marL="742950" indent="-285750" defTabSz="4075113">
              <a:defRPr>
                <a:solidFill>
                  <a:schemeClr val="tx1"/>
                </a:solidFill>
                <a:latin typeface="Arial" panose="020B0604020202020204" pitchFamily="34" charset="0"/>
              </a:defRPr>
            </a:lvl2pPr>
            <a:lvl3pPr marL="1143000" indent="-228600" defTabSz="4075113">
              <a:defRPr>
                <a:solidFill>
                  <a:schemeClr val="tx1"/>
                </a:solidFill>
                <a:latin typeface="Arial" panose="020B0604020202020204" pitchFamily="34" charset="0"/>
              </a:defRPr>
            </a:lvl3pPr>
            <a:lvl4pPr marL="1600200" indent="-228600" defTabSz="4075113">
              <a:defRPr>
                <a:solidFill>
                  <a:schemeClr val="tx1"/>
                </a:solidFill>
                <a:latin typeface="Arial" panose="020B0604020202020204" pitchFamily="34" charset="0"/>
              </a:defRPr>
            </a:lvl4pPr>
            <a:lvl5pPr marL="2057400" indent="-228600" defTabSz="4075113">
              <a:defRPr>
                <a:solidFill>
                  <a:schemeClr val="tx1"/>
                </a:solidFill>
                <a:latin typeface="Arial" panose="020B0604020202020204" pitchFamily="34" charset="0"/>
              </a:defRPr>
            </a:lvl5pPr>
            <a:lvl6pPr marL="2514600" indent="-228600" defTabSz="4075113" eaLnBrk="0" fontAlgn="base" hangingPunct="0">
              <a:spcBef>
                <a:spcPct val="0"/>
              </a:spcBef>
              <a:spcAft>
                <a:spcPct val="0"/>
              </a:spcAft>
              <a:defRPr>
                <a:solidFill>
                  <a:schemeClr val="tx1"/>
                </a:solidFill>
                <a:latin typeface="Arial" panose="020B0604020202020204" pitchFamily="34" charset="0"/>
              </a:defRPr>
            </a:lvl6pPr>
            <a:lvl7pPr marL="2971800" indent="-228600" defTabSz="4075113" eaLnBrk="0" fontAlgn="base" hangingPunct="0">
              <a:spcBef>
                <a:spcPct val="0"/>
              </a:spcBef>
              <a:spcAft>
                <a:spcPct val="0"/>
              </a:spcAft>
              <a:defRPr>
                <a:solidFill>
                  <a:schemeClr val="tx1"/>
                </a:solidFill>
                <a:latin typeface="Arial" panose="020B0604020202020204" pitchFamily="34" charset="0"/>
              </a:defRPr>
            </a:lvl7pPr>
            <a:lvl8pPr marL="3429000" indent="-228600" defTabSz="4075113" eaLnBrk="0" fontAlgn="base" hangingPunct="0">
              <a:spcBef>
                <a:spcPct val="0"/>
              </a:spcBef>
              <a:spcAft>
                <a:spcPct val="0"/>
              </a:spcAft>
              <a:defRPr>
                <a:solidFill>
                  <a:schemeClr val="tx1"/>
                </a:solidFill>
                <a:latin typeface="Arial" panose="020B0604020202020204" pitchFamily="34" charset="0"/>
              </a:defRPr>
            </a:lvl8pPr>
            <a:lvl9pPr marL="3886200" indent="-228600" defTabSz="40751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100" dirty="0">
                <a:latin typeface="Times New Roman" panose="02020603050405020304" pitchFamily="18" charset="0"/>
                <a:cs typeface="Times New Roman" panose="02020603050405020304" pitchFamily="18" charset="0"/>
              </a:rPr>
              <a:t>Data</a:t>
            </a:r>
          </a:p>
        </p:txBody>
      </p:sp>
      <p:sp>
        <p:nvSpPr>
          <p:cNvPr id="2077" name="Text Box 121"/>
          <p:cNvSpPr txBox="1">
            <a:spLocks noChangeArrowheads="1"/>
          </p:cNvSpPr>
          <p:nvPr/>
        </p:nvSpPr>
        <p:spPr bwMode="auto">
          <a:xfrm>
            <a:off x="27449301" y="25461602"/>
            <a:ext cx="8516940" cy="311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907" tIns="49449" rIns="98907" bIns="49449">
            <a:spAutoFit/>
          </a:bodyPr>
          <a:lstStyle>
            <a:lvl1pPr defTabSz="4075113">
              <a:defRPr>
                <a:solidFill>
                  <a:schemeClr val="tx1"/>
                </a:solidFill>
                <a:latin typeface="Arial" panose="020B0604020202020204" pitchFamily="34" charset="0"/>
              </a:defRPr>
            </a:lvl1pPr>
            <a:lvl2pPr marL="742950" indent="-285750" defTabSz="4075113">
              <a:defRPr>
                <a:solidFill>
                  <a:schemeClr val="tx1"/>
                </a:solidFill>
                <a:latin typeface="Arial" panose="020B0604020202020204" pitchFamily="34" charset="0"/>
              </a:defRPr>
            </a:lvl2pPr>
            <a:lvl3pPr marL="1143000" indent="-228600" defTabSz="4075113">
              <a:defRPr>
                <a:solidFill>
                  <a:schemeClr val="tx1"/>
                </a:solidFill>
                <a:latin typeface="Arial" panose="020B0604020202020204" pitchFamily="34" charset="0"/>
              </a:defRPr>
            </a:lvl3pPr>
            <a:lvl4pPr marL="1600200" indent="-228600" defTabSz="4075113">
              <a:defRPr>
                <a:solidFill>
                  <a:schemeClr val="tx1"/>
                </a:solidFill>
                <a:latin typeface="Arial" panose="020B0604020202020204" pitchFamily="34" charset="0"/>
              </a:defRPr>
            </a:lvl4pPr>
            <a:lvl5pPr marL="2057400" indent="-228600" defTabSz="4075113">
              <a:defRPr>
                <a:solidFill>
                  <a:schemeClr val="tx1"/>
                </a:solidFill>
                <a:latin typeface="Arial" panose="020B0604020202020204" pitchFamily="34" charset="0"/>
              </a:defRPr>
            </a:lvl5pPr>
            <a:lvl6pPr marL="2514600" indent="-228600" defTabSz="4075113" eaLnBrk="0" fontAlgn="base" hangingPunct="0">
              <a:spcBef>
                <a:spcPct val="0"/>
              </a:spcBef>
              <a:spcAft>
                <a:spcPct val="0"/>
              </a:spcAft>
              <a:defRPr>
                <a:solidFill>
                  <a:schemeClr val="tx1"/>
                </a:solidFill>
                <a:latin typeface="Arial" panose="020B0604020202020204" pitchFamily="34" charset="0"/>
              </a:defRPr>
            </a:lvl6pPr>
            <a:lvl7pPr marL="2971800" indent="-228600" defTabSz="4075113" eaLnBrk="0" fontAlgn="base" hangingPunct="0">
              <a:spcBef>
                <a:spcPct val="0"/>
              </a:spcBef>
              <a:spcAft>
                <a:spcPct val="0"/>
              </a:spcAft>
              <a:defRPr>
                <a:solidFill>
                  <a:schemeClr val="tx1"/>
                </a:solidFill>
                <a:latin typeface="Arial" panose="020B0604020202020204" pitchFamily="34" charset="0"/>
              </a:defRPr>
            </a:lvl7pPr>
            <a:lvl8pPr marL="3429000" indent="-228600" defTabSz="4075113" eaLnBrk="0" fontAlgn="base" hangingPunct="0">
              <a:spcBef>
                <a:spcPct val="0"/>
              </a:spcBef>
              <a:spcAft>
                <a:spcPct val="0"/>
              </a:spcAft>
              <a:defRPr>
                <a:solidFill>
                  <a:schemeClr val="tx1"/>
                </a:solidFill>
                <a:latin typeface="Arial" panose="020B0604020202020204" pitchFamily="34" charset="0"/>
              </a:defRPr>
            </a:lvl8pPr>
            <a:lvl9pPr marL="3886200" indent="-228600" defTabSz="40751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The results showed a very </a:t>
            </a:r>
            <a:r>
              <a:rPr lang="en-US" altLang="en-US" sz="2800" dirty="0" err="1">
                <a:latin typeface="Times New Roman" panose="02020603050405020304" pitchFamily="18" charset="0"/>
                <a:cs typeface="Times New Roman" panose="02020603050405020304" pitchFamily="18" charset="0"/>
              </a:rPr>
              <a:t>distince</a:t>
            </a:r>
            <a:r>
              <a:rPr lang="en-US" altLang="en-US" sz="2800" dirty="0">
                <a:latin typeface="Times New Roman" panose="02020603050405020304" pitchFamily="18" charset="0"/>
                <a:cs typeface="Times New Roman" panose="02020603050405020304" pitchFamily="18" charset="0"/>
              </a:rPr>
              <a:t> spectral </a:t>
            </a:r>
            <a:r>
              <a:rPr lang="en-US" altLang="en-US" sz="2800">
                <a:latin typeface="Times New Roman" panose="02020603050405020304" pitchFamily="18" charset="0"/>
                <a:cs typeface="Times New Roman" panose="02020603050405020304" pitchFamily="18" charset="0"/>
              </a:rPr>
              <a:t>extinction signature Our </a:t>
            </a:r>
            <a:r>
              <a:rPr lang="en-US" altLang="en-US" sz="2800" dirty="0">
                <a:latin typeface="Times New Roman" panose="02020603050405020304" pitchFamily="18" charset="0"/>
                <a:cs typeface="Times New Roman" panose="02020603050405020304" pitchFamily="18" charset="0"/>
              </a:rPr>
              <a:t>results showed us that the Furgut DC06/21FK pump produced the most amount of flow with the least amount of power draw at atmospheric pressure. The Furgut8891 showed the greatest response to varying pump speed but overall showed least amount of flow to power efficiency.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7848" y="1506601"/>
            <a:ext cx="3706377" cy="3541649"/>
          </a:xfrm>
          <a:prstGeom prst="rect">
            <a:avLst/>
          </a:prstGeom>
        </p:spPr>
      </p:pic>
      <p:sp>
        <p:nvSpPr>
          <p:cNvPr id="27" name="Text Box 195"/>
          <p:cNvSpPr txBox="1">
            <a:spLocks noChangeArrowheads="1"/>
          </p:cNvSpPr>
          <p:nvPr/>
        </p:nvSpPr>
        <p:spPr bwMode="auto">
          <a:xfrm>
            <a:off x="2986815" y="6540461"/>
            <a:ext cx="6673851" cy="120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8907" tIns="49449" rIns="98907" bIns="49449">
            <a:spAutoFit/>
          </a:bodyPr>
          <a:lstStyle>
            <a:lvl1pPr defTabSz="4075113">
              <a:defRPr>
                <a:solidFill>
                  <a:schemeClr val="tx1"/>
                </a:solidFill>
                <a:latin typeface="Arial" panose="020B0604020202020204" pitchFamily="34" charset="0"/>
              </a:defRPr>
            </a:lvl1pPr>
            <a:lvl2pPr marL="742950" indent="-285750" defTabSz="4075113">
              <a:defRPr>
                <a:solidFill>
                  <a:schemeClr val="tx1"/>
                </a:solidFill>
                <a:latin typeface="Arial" panose="020B0604020202020204" pitchFamily="34" charset="0"/>
              </a:defRPr>
            </a:lvl2pPr>
            <a:lvl3pPr marL="1143000" indent="-228600" defTabSz="4075113">
              <a:defRPr>
                <a:solidFill>
                  <a:schemeClr val="tx1"/>
                </a:solidFill>
                <a:latin typeface="Arial" panose="020B0604020202020204" pitchFamily="34" charset="0"/>
              </a:defRPr>
            </a:lvl3pPr>
            <a:lvl4pPr marL="1600200" indent="-228600" defTabSz="4075113">
              <a:defRPr>
                <a:solidFill>
                  <a:schemeClr val="tx1"/>
                </a:solidFill>
                <a:latin typeface="Arial" panose="020B0604020202020204" pitchFamily="34" charset="0"/>
              </a:defRPr>
            </a:lvl4pPr>
            <a:lvl5pPr marL="2057400" indent="-228600" defTabSz="4075113">
              <a:defRPr>
                <a:solidFill>
                  <a:schemeClr val="tx1"/>
                </a:solidFill>
                <a:latin typeface="Arial" panose="020B0604020202020204" pitchFamily="34" charset="0"/>
              </a:defRPr>
            </a:lvl5pPr>
            <a:lvl6pPr marL="2514600" indent="-228600" defTabSz="4075113" eaLnBrk="0" fontAlgn="base" hangingPunct="0">
              <a:spcBef>
                <a:spcPct val="0"/>
              </a:spcBef>
              <a:spcAft>
                <a:spcPct val="0"/>
              </a:spcAft>
              <a:defRPr>
                <a:solidFill>
                  <a:schemeClr val="tx1"/>
                </a:solidFill>
                <a:latin typeface="Arial" panose="020B0604020202020204" pitchFamily="34" charset="0"/>
              </a:defRPr>
            </a:lvl6pPr>
            <a:lvl7pPr marL="2971800" indent="-228600" defTabSz="4075113" eaLnBrk="0" fontAlgn="base" hangingPunct="0">
              <a:spcBef>
                <a:spcPct val="0"/>
              </a:spcBef>
              <a:spcAft>
                <a:spcPct val="0"/>
              </a:spcAft>
              <a:defRPr>
                <a:solidFill>
                  <a:schemeClr val="tx1"/>
                </a:solidFill>
                <a:latin typeface="Arial" panose="020B0604020202020204" pitchFamily="34" charset="0"/>
              </a:defRPr>
            </a:lvl7pPr>
            <a:lvl8pPr marL="3429000" indent="-228600" defTabSz="4075113" eaLnBrk="0" fontAlgn="base" hangingPunct="0">
              <a:spcBef>
                <a:spcPct val="0"/>
              </a:spcBef>
              <a:spcAft>
                <a:spcPct val="0"/>
              </a:spcAft>
              <a:defRPr>
                <a:solidFill>
                  <a:schemeClr val="tx1"/>
                </a:solidFill>
                <a:latin typeface="Arial" panose="020B0604020202020204" pitchFamily="34" charset="0"/>
              </a:defRPr>
            </a:lvl8pPr>
            <a:lvl9pPr marL="3886200" indent="-228600" defTabSz="40751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dirty="0">
                <a:latin typeface="Times New Roman" panose="02020603050405020304" pitchFamily="18" charset="0"/>
                <a:cs typeface="Times New Roman" panose="02020603050405020304" pitchFamily="18" charset="0"/>
              </a:rPr>
              <a:t>Background</a:t>
            </a:r>
          </a:p>
        </p:txBody>
      </p:sp>
      <p:sp>
        <p:nvSpPr>
          <p:cNvPr id="28" name="Text Box 195"/>
          <p:cNvSpPr txBox="1">
            <a:spLocks noChangeArrowheads="1"/>
          </p:cNvSpPr>
          <p:nvPr/>
        </p:nvSpPr>
        <p:spPr bwMode="auto">
          <a:xfrm>
            <a:off x="25561878" y="24247079"/>
            <a:ext cx="11680825" cy="120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8907" tIns="49449" rIns="98907" bIns="49449">
            <a:spAutoFit/>
          </a:bodyPr>
          <a:lstStyle>
            <a:lvl1pPr defTabSz="4075113">
              <a:defRPr>
                <a:solidFill>
                  <a:schemeClr val="tx1"/>
                </a:solidFill>
                <a:latin typeface="Arial" panose="020B0604020202020204" pitchFamily="34" charset="0"/>
              </a:defRPr>
            </a:lvl1pPr>
            <a:lvl2pPr marL="742950" indent="-285750" defTabSz="4075113">
              <a:defRPr>
                <a:solidFill>
                  <a:schemeClr val="tx1"/>
                </a:solidFill>
                <a:latin typeface="Arial" panose="020B0604020202020204" pitchFamily="34" charset="0"/>
              </a:defRPr>
            </a:lvl2pPr>
            <a:lvl3pPr marL="1143000" indent="-228600" defTabSz="4075113">
              <a:defRPr>
                <a:solidFill>
                  <a:schemeClr val="tx1"/>
                </a:solidFill>
                <a:latin typeface="Arial" panose="020B0604020202020204" pitchFamily="34" charset="0"/>
              </a:defRPr>
            </a:lvl3pPr>
            <a:lvl4pPr marL="1600200" indent="-228600" defTabSz="4075113">
              <a:defRPr>
                <a:solidFill>
                  <a:schemeClr val="tx1"/>
                </a:solidFill>
                <a:latin typeface="Arial" panose="020B0604020202020204" pitchFamily="34" charset="0"/>
              </a:defRPr>
            </a:lvl4pPr>
            <a:lvl5pPr marL="2057400" indent="-228600" defTabSz="4075113">
              <a:defRPr>
                <a:solidFill>
                  <a:schemeClr val="tx1"/>
                </a:solidFill>
                <a:latin typeface="Arial" panose="020B0604020202020204" pitchFamily="34" charset="0"/>
              </a:defRPr>
            </a:lvl5pPr>
            <a:lvl6pPr marL="2514600" indent="-228600" defTabSz="4075113" eaLnBrk="0" fontAlgn="base" hangingPunct="0">
              <a:spcBef>
                <a:spcPct val="0"/>
              </a:spcBef>
              <a:spcAft>
                <a:spcPct val="0"/>
              </a:spcAft>
              <a:defRPr>
                <a:solidFill>
                  <a:schemeClr val="tx1"/>
                </a:solidFill>
                <a:latin typeface="Arial" panose="020B0604020202020204" pitchFamily="34" charset="0"/>
              </a:defRPr>
            </a:lvl6pPr>
            <a:lvl7pPr marL="2971800" indent="-228600" defTabSz="4075113" eaLnBrk="0" fontAlgn="base" hangingPunct="0">
              <a:spcBef>
                <a:spcPct val="0"/>
              </a:spcBef>
              <a:spcAft>
                <a:spcPct val="0"/>
              </a:spcAft>
              <a:defRPr>
                <a:solidFill>
                  <a:schemeClr val="tx1"/>
                </a:solidFill>
                <a:latin typeface="Arial" panose="020B0604020202020204" pitchFamily="34" charset="0"/>
              </a:defRPr>
            </a:lvl7pPr>
            <a:lvl8pPr marL="3429000" indent="-228600" defTabSz="4075113" eaLnBrk="0" fontAlgn="base" hangingPunct="0">
              <a:spcBef>
                <a:spcPct val="0"/>
              </a:spcBef>
              <a:spcAft>
                <a:spcPct val="0"/>
              </a:spcAft>
              <a:defRPr>
                <a:solidFill>
                  <a:schemeClr val="tx1"/>
                </a:solidFill>
                <a:latin typeface="Arial" panose="020B0604020202020204" pitchFamily="34" charset="0"/>
              </a:defRPr>
            </a:lvl8pPr>
            <a:lvl9pPr marL="3886200" indent="-228600" defTabSz="40751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dirty="0">
                <a:latin typeface="Times New Roman" panose="02020603050405020304" pitchFamily="18" charset="0"/>
                <a:cs typeface="Times New Roman" panose="02020603050405020304" pitchFamily="18" charset="0"/>
              </a:rPr>
              <a:t>Conclusions</a:t>
            </a:r>
          </a:p>
        </p:txBody>
      </p:sp>
      <p:sp>
        <p:nvSpPr>
          <p:cNvPr id="29" name="Text Box 121"/>
          <p:cNvSpPr txBox="1">
            <a:spLocks noChangeArrowheads="1"/>
          </p:cNvSpPr>
          <p:nvPr/>
        </p:nvSpPr>
        <p:spPr bwMode="auto">
          <a:xfrm>
            <a:off x="12744116" y="12764843"/>
            <a:ext cx="12097084" cy="162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907" tIns="49449" rIns="98907" bIns="49449">
            <a:spAutoFit/>
          </a:bodyPr>
          <a:lstStyle>
            <a:lvl1pPr defTabSz="4075113">
              <a:defRPr>
                <a:solidFill>
                  <a:schemeClr val="tx1"/>
                </a:solidFill>
                <a:latin typeface="Arial" panose="020B0604020202020204" pitchFamily="34" charset="0"/>
              </a:defRPr>
            </a:lvl1pPr>
            <a:lvl2pPr marL="742950" indent="-285750" defTabSz="4075113">
              <a:defRPr>
                <a:solidFill>
                  <a:schemeClr val="tx1"/>
                </a:solidFill>
                <a:latin typeface="Arial" panose="020B0604020202020204" pitchFamily="34" charset="0"/>
              </a:defRPr>
            </a:lvl2pPr>
            <a:lvl3pPr marL="1143000" indent="-228600" defTabSz="4075113">
              <a:defRPr>
                <a:solidFill>
                  <a:schemeClr val="tx1"/>
                </a:solidFill>
                <a:latin typeface="Arial" panose="020B0604020202020204" pitchFamily="34" charset="0"/>
              </a:defRPr>
            </a:lvl3pPr>
            <a:lvl4pPr marL="1600200" indent="-228600" defTabSz="4075113">
              <a:defRPr>
                <a:solidFill>
                  <a:schemeClr val="tx1"/>
                </a:solidFill>
                <a:latin typeface="Arial" panose="020B0604020202020204" pitchFamily="34" charset="0"/>
              </a:defRPr>
            </a:lvl4pPr>
            <a:lvl5pPr marL="2057400" indent="-228600" defTabSz="4075113">
              <a:defRPr>
                <a:solidFill>
                  <a:schemeClr val="tx1"/>
                </a:solidFill>
                <a:latin typeface="Arial" panose="020B0604020202020204" pitchFamily="34" charset="0"/>
              </a:defRPr>
            </a:lvl5pPr>
            <a:lvl6pPr marL="2514600" indent="-228600" defTabSz="4075113" eaLnBrk="0" fontAlgn="base" hangingPunct="0">
              <a:spcBef>
                <a:spcPct val="0"/>
              </a:spcBef>
              <a:spcAft>
                <a:spcPct val="0"/>
              </a:spcAft>
              <a:defRPr>
                <a:solidFill>
                  <a:schemeClr val="tx1"/>
                </a:solidFill>
                <a:latin typeface="Arial" panose="020B0604020202020204" pitchFamily="34" charset="0"/>
              </a:defRPr>
            </a:lvl6pPr>
            <a:lvl7pPr marL="2971800" indent="-228600" defTabSz="4075113" eaLnBrk="0" fontAlgn="base" hangingPunct="0">
              <a:spcBef>
                <a:spcPct val="0"/>
              </a:spcBef>
              <a:spcAft>
                <a:spcPct val="0"/>
              </a:spcAft>
              <a:defRPr>
                <a:solidFill>
                  <a:schemeClr val="tx1"/>
                </a:solidFill>
                <a:latin typeface="Arial" panose="020B0604020202020204" pitchFamily="34" charset="0"/>
              </a:defRPr>
            </a:lvl7pPr>
            <a:lvl8pPr marL="3429000" indent="-228600" defTabSz="4075113" eaLnBrk="0" fontAlgn="base" hangingPunct="0">
              <a:spcBef>
                <a:spcPct val="0"/>
              </a:spcBef>
              <a:spcAft>
                <a:spcPct val="0"/>
              </a:spcAft>
              <a:defRPr>
                <a:solidFill>
                  <a:schemeClr val="tx1"/>
                </a:solidFill>
                <a:latin typeface="Arial" panose="020B0604020202020204" pitchFamily="34" charset="0"/>
              </a:defRPr>
            </a:lvl8pPr>
            <a:lvl9pPr marL="3886200" indent="-228600" defTabSz="407511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700" dirty="0">
              <a:latin typeface="Times New Roman" panose="02020603050405020304" pitchFamily="18" charset="0"/>
              <a:cs typeface="Times New Roman" panose="02020603050405020304" pitchFamily="18" charset="0"/>
            </a:endParaRPr>
          </a:p>
          <a:p>
            <a:pPr eaLnBrk="1" hangingPunct="1"/>
            <a:r>
              <a:rPr lang="en-US" altLang="en-US" sz="2400" dirty="0">
                <a:latin typeface="Times New Roman" panose="02020603050405020304" pitchFamily="18" charset="0"/>
                <a:cs typeface="Times New Roman" panose="02020603050405020304" pitchFamily="18" charset="0"/>
              </a:rPr>
              <a:t>Figure 1. Finished spectrometer system. The spectrometer is a Hamamatsu C12880MA breakout board attached to an Arduino Leonardo PCB board. Spectral response: 340nm – 850 nm, spectral resolution: 15 nm, number of pixels: 288, weight: 5 g.  </a:t>
            </a:r>
          </a:p>
        </p:txBody>
      </p:sp>
      <p:sp>
        <p:nvSpPr>
          <p:cNvPr id="30" name="Text Box 121"/>
          <p:cNvSpPr txBox="1">
            <a:spLocks noChangeArrowheads="1"/>
          </p:cNvSpPr>
          <p:nvPr/>
        </p:nvSpPr>
        <p:spPr bwMode="auto">
          <a:xfrm>
            <a:off x="1094099" y="13508050"/>
            <a:ext cx="10878281" cy="22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907" tIns="49449" rIns="98907" bIns="49449">
            <a:spAutoFit/>
          </a:bodyPr>
          <a:lstStyle>
            <a:lvl1pPr defTabSz="4075113">
              <a:defRPr>
                <a:solidFill>
                  <a:schemeClr val="tx1"/>
                </a:solidFill>
                <a:latin typeface="Arial" panose="020B0604020202020204" pitchFamily="34" charset="0"/>
              </a:defRPr>
            </a:lvl1pPr>
            <a:lvl2pPr marL="742950" indent="-285750" defTabSz="4075113">
              <a:defRPr>
                <a:solidFill>
                  <a:schemeClr val="tx1"/>
                </a:solidFill>
                <a:latin typeface="Arial" panose="020B0604020202020204" pitchFamily="34" charset="0"/>
              </a:defRPr>
            </a:lvl2pPr>
            <a:lvl3pPr marL="1143000" indent="-228600" defTabSz="4075113">
              <a:defRPr>
                <a:solidFill>
                  <a:schemeClr val="tx1"/>
                </a:solidFill>
                <a:latin typeface="Arial" panose="020B0604020202020204" pitchFamily="34" charset="0"/>
              </a:defRPr>
            </a:lvl3pPr>
            <a:lvl4pPr marL="1600200" indent="-228600" defTabSz="4075113">
              <a:defRPr>
                <a:solidFill>
                  <a:schemeClr val="tx1"/>
                </a:solidFill>
                <a:latin typeface="Arial" panose="020B0604020202020204" pitchFamily="34" charset="0"/>
              </a:defRPr>
            </a:lvl4pPr>
            <a:lvl5pPr marL="2057400" indent="-228600" defTabSz="4075113">
              <a:defRPr>
                <a:solidFill>
                  <a:schemeClr val="tx1"/>
                </a:solidFill>
                <a:latin typeface="Arial" panose="020B0604020202020204" pitchFamily="34" charset="0"/>
              </a:defRPr>
            </a:lvl5pPr>
            <a:lvl6pPr marL="2514600" indent="-228600" defTabSz="4075113" eaLnBrk="0" fontAlgn="base" hangingPunct="0">
              <a:spcBef>
                <a:spcPct val="0"/>
              </a:spcBef>
              <a:spcAft>
                <a:spcPct val="0"/>
              </a:spcAft>
              <a:defRPr>
                <a:solidFill>
                  <a:schemeClr val="tx1"/>
                </a:solidFill>
                <a:latin typeface="Arial" panose="020B0604020202020204" pitchFamily="34" charset="0"/>
              </a:defRPr>
            </a:lvl6pPr>
            <a:lvl7pPr marL="2971800" indent="-228600" defTabSz="4075113" eaLnBrk="0" fontAlgn="base" hangingPunct="0">
              <a:spcBef>
                <a:spcPct val="0"/>
              </a:spcBef>
              <a:spcAft>
                <a:spcPct val="0"/>
              </a:spcAft>
              <a:defRPr>
                <a:solidFill>
                  <a:schemeClr val="tx1"/>
                </a:solidFill>
                <a:latin typeface="Arial" panose="020B0604020202020204" pitchFamily="34" charset="0"/>
              </a:defRPr>
            </a:lvl7pPr>
            <a:lvl8pPr marL="3429000" indent="-228600" defTabSz="4075113" eaLnBrk="0" fontAlgn="base" hangingPunct="0">
              <a:spcBef>
                <a:spcPct val="0"/>
              </a:spcBef>
              <a:spcAft>
                <a:spcPct val="0"/>
              </a:spcAft>
              <a:defRPr>
                <a:solidFill>
                  <a:schemeClr val="tx1"/>
                </a:solidFill>
                <a:latin typeface="Arial" panose="020B0604020202020204" pitchFamily="34" charset="0"/>
              </a:defRPr>
            </a:lvl8pPr>
            <a:lvl9pPr marL="3886200" indent="-228600" defTabSz="407511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00" dirty="0">
              <a:latin typeface="Times New Roman" panose="02020603050405020304" pitchFamily="18" charset="0"/>
              <a:cs typeface="Times New Roman" panose="02020603050405020304" pitchFamily="18" charset="0"/>
            </a:endParaRPr>
          </a:p>
          <a:p>
            <a:pPr eaLnBrk="1" hangingPunct="1"/>
            <a:r>
              <a:rPr lang="en-US" altLang="en-US" sz="2800" dirty="0">
                <a:latin typeface="Times New Roman" panose="02020603050405020304" pitchFamily="18" charset="0"/>
                <a:cs typeface="Times New Roman" panose="02020603050405020304" pitchFamily="18" charset="0"/>
              </a:rPr>
              <a:t>The problem was to use a high-resolution optical band spectrometer to take solar spectra in close proximity to a controlled brush burn, simulating pollution conditions. To program, design, and implement a miniature spectrometer system that demonstrated reliability and portability.</a:t>
            </a:r>
          </a:p>
        </p:txBody>
      </p:sp>
      <p:sp>
        <p:nvSpPr>
          <p:cNvPr id="2" name="TextBox 1"/>
          <p:cNvSpPr txBox="1"/>
          <p:nvPr/>
        </p:nvSpPr>
        <p:spPr>
          <a:xfrm>
            <a:off x="4937125" y="12722548"/>
            <a:ext cx="3667125" cy="1200329"/>
          </a:xfrm>
          <a:prstGeom prst="rect">
            <a:avLst/>
          </a:prstGeom>
          <a:noFill/>
        </p:spPr>
        <p:txBody>
          <a:bodyPr wrap="square" rtlCol="0">
            <a:spAutoFit/>
          </a:bodyPr>
          <a:lstStyle/>
          <a:p>
            <a:r>
              <a:rPr lang="en-US" sz="7200" dirty="0">
                <a:latin typeface="Times New Roman" panose="02020603050405020304" pitchFamily="18" charset="0"/>
                <a:cs typeface="Times New Roman" panose="02020603050405020304" pitchFamily="18" charset="0"/>
              </a:rPr>
              <a:t>Problem</a:t>
            </a:r>
          </a:p>
        </p:txBody>
      </p:sp>
      <p:sp>
        <p:nvSpPr>
          <p:cNvPr id="5" name="TextBox 4"/>
          <p:cNvSpPr txBox="1"/>
          <p:nvPr/>
        </p:nvSpPr>
        <p:spPr>
          <a:xfrm>
            <a:off x="4860404" y="16193237"/>
            <a:ext cx="3272867" cy="1200329"/>
          </a:xfrm>
          <a:prstGeom prst="rect">
            <a:avLst/>
          </a:prstGeom>
          <a:noFill/>
        </p:spPr>
        <p:txBody>
          <a:bodyPr wrap="square" rtlCol="0">
            <a:spAutoFit/>
          </a:bodyPr>
          <a:lstStyle/>
          <a:p>
            <a:r>
              <a:rPr lang="en-US" sz="7200" dirty="0">
                <a:latin typeface="Times New Roman" panose="02020603050405020304" pitchFamily="18" charset="0"/>
                <a:cs typeface="Times New Roman" panose="02020603050405020304" pitchFamily="18" charset="0"/>
              </a:rPr>
              <a:t>Method</a:t>
            </a:r>
          </a:p>
        </p:txBody>
      </p:sp>
      <p:sp>
        <p:nvSpPr>
          <p:cNvPr id="6" name="TextBox 5"/>
          <p:cNvSpPr txBox="1"/>
          <p:nvPr/>
        </p:nvSpPr>
        <p:spPr>
          <a:xfrm>
            <a:off x="1059266" y="17490821"/>
            <a:ext cx="9631974" cy="3108543"/>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Using a high-resolution Ocean Optics HR4000CG-UV-NIR spectrometer, the fiber optic end of the spectrometer was pointed directly at the Sun to obtain a solar spectrum. The device was then shifted a few degrees off angle to gather a comparison spectrum. The two spectrums were then normalized to look for wavelength discrepancies. Many spectra were taken over the duration of the burn. </a:t>
            </a:r>
            <a:endParaRPr lang="en-US" alt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9660511" y="28148125"/>
            <a:ext cx="4554540" cy="1200329"/>
          </a:xfrm>
          <a:prstGeom prst="rect">
            <a:avLst/>
          </a:prstGeom>
          <a:noFill/>
        </p:spPr>
        <p:txBody>
          <a:bodyPr wrap="square" rtlCol="0">
            <a:spAutoFit/>
          </a:bodyPr>
          <a:lstStyle/>
          <a:p>
            <a:r>
              <a:rPr lang="en-US" sz="7200" dirty="0">
                <a:latin typeface="Times New Roman" panose="02020603050405020304" pitchFamily="18" charset="0"/>
                <a:cs typeface="Times New Roman" panose="02020603050405020304" pitchFamily="18" charset="0"/>
              </a:rPr>
              <a:t>Next Steps</a:t>
            </a:r>
          </a:p>
        </p:txBody>
      </p:sp>
      <p:sp>
        <p:nvSpPr>
          <p:cNvPr id="8" name="TextBox 7"/>
          <p:cNvSpPr txBox="1"/>
          <p:nvPr/>
        </p:nvSpPr>
        <p:spPr>
          <a:xfrm>
            <a:off x="28124303" y="29595917"/>
            <a:ext cx="8309289"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We would like to continue testing in order to produce more detailed graphs with more data points. This data will then be available for outside use for others conducting similar research.</a:t>
            </a:r>
          </a:p>
        </p:txBody>
      </p:sp>
      <p:sp>
        <p:nvSpPr>
          <p:cNvPr id="9" name="TextBox 8"/>
          <p:cNvSpPr txBox="1"/>
          <p:nvPr/>
        </p:nvSpPr>
        <p:spPr>
          <a:xfrm>
            <a:off x="809314" y="24148893"/>
            <a:ext cx="3838886" cy="1200329"/>
          </a:xfrm>
          <a:prstGeom prst="rect">
            <a:avLst/>
          </a:prstGeom>
          <a:noFill/>
        </p:spPr>
        <p:txBody>
          <a:bodyPr wrap="square" rtlCol="0">
            <a:spAutoFit/>
          </a:bodyPr>
          <a:lstStyle/>
          <a:p>
            <a:r>
              <a:rPr lang="en-US" sz="7200" dirty="0">
                <a:latin typeface="Times New Roman" panose="02020603050405020304" pitchFamily="18" charset="0"/>
                <a:cs typeface="Times New Roman" panose="02020603050405020304" pitchFamily="18" charset="0"/>
              </a:rPr>
              <a:t>Set Up</a:t>
            </a:r>
          </a:p>
        </p:txBody>
      </p:sp>
      <p:sp>
        <p:nvSpPr>
          <p:cNvPr id="14" name="TextBox 13"/>
          <p:cNvSpPr txBox="1"/>
          <p:nvPr/>
        </p:nvSpPr>
        <p:spPr>
          <a:xfrm>
            <a:off x="26246394" y="14031961"/>
            <a:ext cx="11626335" cy="830997"/>
          </a:xfrm>
          <a:prstGeom prst="rect">
            <a:avLst/>
          </a:prstGeom>
          <a:noFill/>
        </p:spPr>
        <p:txBody>
          <a:bodyPr wrap="square" rtlCol="0">
            <a:spAutoFit/>
          </a:bodyPr>
          <a:lstStyle/>
          <a:p>
            <a:r>
              <a:rPr lang="en-US" sz="2400" dirty="0">
                <a:latin typeface="Times New Roman" panose="02020603050405020304" pitchFamily="18" charset="0"/>
              </a:rPr>
              <a:t>Figure 2. Entire spectrometer housing (Left). Designed in Autodesk inventor. Multiple component designed for adaptable use in field and laboratory settings.  </a:t>
            </a:r>
          </a:p>
        </p:txBody>
      </p:sp>
      <p:sp>
        <p:nvSpPr>
          <p:cNvPr id="15" name="TextBox 14"/>
          <p:cNvSpPr txBox="1"/>
          <p:nvPr/>
        </p:nvSpPr>
        <p:spPr>
          <a:xfrm>
            <a:off x="29481768" y="17044459"/>
            <a:ext cx="4452006" cy="1200329"/>
          </a:xfrm>
          <a:prstGeom prst="rect">
            <a:avLst/>
          </a:prstGeom>
          <a:noFill/>
        </p:spPr>
        <p:txBody>
          <a:bodyPr wrap="square" rtlCol="0">
            <a:spAutoFit/>
          </a:bodyPr>
          <a:lstStyle/>
          <a:p>
            <a:r>
              <a:rPr lang="en-US" sz="7200" dirty="0">
                <a:latin typeface="Times New Roman" panose="02020603050405020304" pitchFamily="18" charset="0"/>
                <a:cs typeface="Times New Roman" panose="02020603050405020304" pitchFamily="18" charset="0"/>
              </a:rPr>
              <a:t>Discussion</a:t>
            </a:r>
          </a:p>
        </p:txBody>
      </p:sp>
      <p:sp>
        <p:nvSpPr>
          <p:cNvPr id="17" name="TextBox 16"/>
          <p:cNvSpPr txBox="1"/>
          <p:nvPr/>
        </p:nvSpPr>
        <p:spPr>
          <a:xfrm>
            <a:off x="11972380" y="31012640"/>
            <a:ext cx="12937960"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Figure 3. Comparison spectra of the controlled burn between the high-resolution spectrometer and the miniature spectrometer. Differences in spectra primary in the near infrared region can be explained by the responsivity curves for the individual instruments.</a:t>
            </a:r>
          </a:p>
        </p:txBody>
      </p:sp>
      <p:pic>
        <p:nvPicPr>
          <p:cNvPr id="34" name="Picture 33">
            <a:extLst>
              <a:ext uri="{FF2B5EF4-FFF2-40B4-BE49-F238E27FC236}">
                <a16:creationId xmlns:a16="http://schemas.microsoft.com/office/drawing/2014/main" id="{CB56E34D-EEDD-4DDD-920B-0890C74902AC}"/>
              </a:ext>
            </a:extLst>
          </p:cNvPr>
          <p:cNvPicPr>
            <a:picLocks noChangeAspect="1"/>
          </p:cNvPicPr>
          <p:nvPr/>
        </p:nvPicPr>
        <p:blipFill>
          <a:blip r:embed="rId5"/>
          <a:stretch>
            <a:fillRect/>
          </a:stretch>
        </p:blipFill>
        <p:spPr>
          <a:xfrm>
            <a:off x="26136600" y="8773719"/>
            <a:ext cx="5801181" cy="4836326"/>
          </a:xfrm>
          <a:prstGeom prst="rect">
            <a:avLst/>
          </a:prstGeom>
        </p:spPr>
      </p:pic>
      <p:pic>
        <p:nvPicPr>
          <p:cNvPr id="35" name="Picture 34">
            <a:extLst>
              <a:ext uri="{FF2B5EF4-FFF2-40B4-BE49-F238E27FC236}">
                <a16:creationId xmlns:a16="http://schemas.microsoft.com/office/drawing/2014/main" id="{A729AB3E-A9E1-4D56-BA71-A90D84FB2324}"/>
              </a:ext>
            </a:extLst>
          </p:cNvPr>
          <p:cNvPicPr>
            <a:picLocks noChangeAspect="1"/>
          </p:cNvPicPr>
          <p:nvPr/>
        </p:nvPicPr>
        <p:blipFill>
          <a:blip r:embed="rId6"/>
          <a:stretch>
            <a:fillRect/>
          </a:stretch>
        </p:blipFill>
        <p:spPr>
          <a:xfrm>
            <a:off x="33482492" y="8773719"/>
            <a:ext cx="3692289" cy="3870088"/>
          </a:xfrm>
          <a:prstGeom prst="rect">
            <a:avLst/>
          </a:prstGeom>
        </p:spPr>
      </p:pic>
      <p:pic>
        <p:nvPicPr>
          <p:cNvPr id="36" name="Picture 35">
            <a:extLst>
              <a:ext uri="{FF2B5EF4-FFF2-40B4-BE49-F238E27FC236}">
                <a16:creationId xmlns:a16="http://schemas.microsoft.com/office/drawing/2014/main" id="{DC4EC1ED-76A0-4E9F-83C3-54A457DD3CA0}"/>
              </a:ext>
            </a:extLst>
          </p:cNvPr>
          <p:cNvPicPr>
            <a:picLocks noChangeAspect="1"/>
          </p:cNvPicPr>
          <p:nvPr/>
        </p:nvPicPr>
        <p:blipFill>
          <a:blip r:embed="rId7"/>
          <a:stretch>
            <a:fillRect/>
          </a:stretch>
        </p:blipFill>
        <p:spPr>
          <a:xfrm>
            <a:off x="19485021" y="27199672"/>
            <a:ext cx="7731078" cy="3396194"/>
          </a:xfrm>
          <a:prstGeom prst="rect">
            <a:avLst/>
          </a:prstGeom>
        </p:spPr>
      </p:pic>
      <p:pic>
        <p:nvPicPr>
          <p:cNvPr id="37" name="Picture 36">
            <a:extLst>
              <a:ext uri="{FF2B5EF4-FFF2-40B4-BE49-F238E27FC236}">
                <a16:creationId xmlns:a16="http://schemas.microsoft.com/office/drawing/2014/main" id="{4859EDBF-C572-4766-AC1A-5496D1989978}"/>
              </a:ext>
            </a:extLst>
          </p:cNvPr>
          <p:cNvPicPr>
            <a:picLocks noChangeAspect="1"/>
          </p:cNvPicPr>
          <p:nvPr/>
        </p:nvPicPr>
        <p:blipFill>
          <a:blip r:embed="rId8"/>
          <a:stretch>
            <a:fillRect/>
          </a:stretch>
        </p:blipFill>
        <p:spPr>
          <a:xfrm>
            <a:off x="11666909" y="27194297"/>
            <a:ext cx="7584910" cy="3447819"/>
          </a:xfrm>
          <a:prstGeom prst="rect">
            <a:avLst/>
          </a:prstGeom>
        </p:spPr>
      </p:pic>
      <p:pic>
        <p:nvPicPr>
          <p:cNvPr id="38" name="Picture 37" descr="A picture containing indoor, light, water, small&#10;&#10;Description automatically generated">
            <a:extLst>
              <a:ext uri="{FF2B5EF4-FFF2-40B4-BE49-F238E27FC236}">
                <a16:creationId xmlns:a16="http://schemas.microsoft.com/office/drawing/2014/main" id="{7D61E9F8-02F2-4FB9-AD84-1C888174B755}"/>
              </a:ext>
            </a:extLst>
          </p:cNvPr>
          <p:cNvPicPr>
            <a:picLocks noChangeAspect="1"/>
          </p:cNvPicPr>
          <p:nvPr/>
        </p:nvPicPr>
        <p:blipFill>
          <a:blip r:embed="rId9"/>
          <a:stretch>
            <a:fillRect/>
          </a:stretch>
        </p:blipFill>
        <p:spPr>
          <a:xfrm rot="5400000">
            <a:off x="-495592" y="28730563"/>
            <a:ext cx="4686603" cy="2278209"/>
          </a:xfrm>
          <a:prstGeom prst="rect">
            <a:avLst/>
          </a:prstGeom>
        </p:spPr>
      </p:pic>
      <p:pic>
        <p:nvPicPr>
          <p:cNvPr id="39" name="Picture 38">
            <a:extLst>
              <a:ext uri="{FF2B5EF4-FFF2-40B4-BE49-F238E27FC236}">
                <a16:creationId xmlns:a16="http://schemas.microsoft.com/office/drawing/2014/main" id="{52600588-4DA9-4A40-8625-78253D55F4EC}"/>
              </a:ext>
            </a:extLst>
          </p:cNvPr>
          <p:cNvPicPr>
            <a:picLocks noChangeAspect="1"/>
          </p:cNvPicPr>
          <p:nvPr/>
        </p:nvPicPr>
        <p:blipFill>
          <a:blip r:embed="rId10"/>
          <a:stretch>
            <a:fillRect/>
          </a:stretch>
        </p:blipFill>
        <p:spPr>
          <a:xfrm>
            <a:off x="3341187" y="27526368"/>
            <a:ext cx="2278209" cy="4686601"/>
          </a:xfrm>
          <a:prstGeom prst="rect">
            <a:avLst/>
          </a:prstGeom>
        </p:spPr>
      </p:pic>
      <p:sp>
        <p:nvSpPr>
          <p:cNvPr id="13" name="TextBox 12">
            <a:extLst>
              <a:ext uri="{FF2B5EF4-FFF2-40B4-BE49-F238E27FC236}">
                <a16:creationId xmlns:a16="http://schemas.microsoft.com/office/drawing/2014/main" id="{6C478FCD-B117-4000-98C4-CF9473026EF9}"/>
              </a:ext>
            </a:extLst>
          </p:cNvPr>
          <p:cNvSpPr txBox="1"/>
          <p:nvPr/>
        </p:nvSpPr>
        <p:spPr>
          <a:xfrm>
            <a:off x="708605" y="25746791"/>
            <a:ext cx="8202300"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The controlled burn was located in Plain City, Utah. The spectrometer system was mounted atop my vehicle with</a:t>
            </a:r>
          </a:p>
        </p:txBody>
      </p:sp>
      <p:sp>
        <p:nvSpPr>
          <p:cNvPr id="16" name="TextBox 15">
            <a:extLst>
              <a:ext uri="{FF2B5EF4-FFF2-40B4-BE49-F238E27FC236}">
                <a16:creationId xmlns:a16="http://schemas.microsoft.com/office/drawing/2014/main" id="{172B597E-BCE4-4507-B549-F4D45AE1B29D}"/>
              </a:ext>
            </a:extLst>
          </p:cNvPr>
          <p:cNvSpPr txBox="1"/>
          <p:nvPr/>
        </p:nvSpPr>
        <p:spPr>
          <a:xfrm>
            <a:off x="14390159" y="6645066"/>
            <a:ext cx="9328663" cy="1200329"/>
          </a:xfrm>
          <a:prstGeom prst="rect">
            <a:avLst/>
          </a:prstGeom>
          <a:noFill/>
        </p:spPr>
        <p:txBody>
          <a:bodyPr wrap="square" rtlCol="0">
            <a:spAutoFit/>
          </a:bodyPr>
          <a:lstStyle/>
          <a:p>
            <a:r>
              <a:rPr lang="en-US" sz="7200" dirty="0">
                <a:latin typeface="Times New Roman" panose="02020603050405020304" pitchFamily="18" charset="0"/>
                <a:cs typeface="Times New Roman" panose="02020603050405020304" pitchFamily="18" charset="0"/>
              </a:rPr>
              <a:t>Device</a:t>
            </a:r>
          </a:p>
        </p:txBody>
      </p:sp>
      <p:pic>
        <p:nvPicPr>
          <p:cNvPr id="42" name="Picture 41" descr="A circuit board&#10;&#10;Description automatically generated">
            <a:extLst>
              <a:ext uri="{FF2B5EF4-FFF2-40B4-BE49-F238E27FC236}">
                <a16:creationId xmlns:a16="http://schemas.microsoft.com/office/drawing/2014/main" id="{49D175DB-41DF-46DD-B090-157DC1CC6ED3}"/>
              </a:ext>
            </a:extLst>
          </p:cNvPr>
          <p:cNvPicPr>
            <a:picLocks noChangeAspect="1"/>
          </p:cNvPicPr>
          <p:nvPr/>
        </p:nvPicPr>
        <p:blipFill>
          <a:blip r:embed="rId11"/>
          <a:stretch>
            <a:fillRect/>
          </a:stretch>
        </p:blipFill>
        <p:spPr>
          <a:xfrm>
            <a:off x="14847363" y="8254184"/>
            <a:ext cx="6307120" cy="4809209"/>
          </a:xfrm>
          <a:prstGeom prst="rect">
            <a:avLst/>
          </a:prstGeom>
        </p:spPr>
      </p:pic>
      <p:sp>
        <p:nvSpPr>
          <p:cNvPr id="21" name="TextBox 20">
            <a:extLst>
              <a:ext uri="{FF2B5EF4-FFF2-40B4-BE49-F238E27FC236}">
                <a16:creationId xmlns:a16="http://schemas.microsoft.com/office/drawing/2014/main" id="{0D2EA9C4-103B-4EED-8783-DBE0D96D001A}"/>
              </a:ext>
            </a:extLst>
          </p:cNvPr>
          <p:cNvSpPr txBox="1"/>
          <p:nvPr/>
        </p:nvSpPr>
        <p:spPr>
          <a:xfrm>
            <a:off x="26136600" y="7456798"/>
            <a:ext cx="8458200" cy="1200329"/>
          </a:xfrm>
          <a:prstGeom prst="rect">
            <a:avLst/>
          </a:prstGeom>
          <a:noFill/>
        </p:spPr>
        <p:txBody>
          <a:bodyPr wrap="square" rtlCol="0">
            <a:spAutoFit/>
          </a:bodyPr>
          <a:lstStyle/>
          <a:p>
            <a:r>
              <a:rPr lang="en-US" sz="7200" dirty="0">
                <a:latin typeface="Times New Roman" panose="02020603050405020304" pitchFamily="18" charset="0"/>
                <a:cs typeface="Times New Roman" panose="02020603050405020304" pitchFamily="18" charset="0"/>
              </a:rPr>
              <a:t>Housing Design</a:t>
            </a:r>
          </a:p>
        </p:txBody>
      </p:sp>
      <p:pic>
        <p:nvPicPr>
          <p:cNvPr id="44" name="Content Placeholder 4" descr="A screenshot of a cell phone&#10;&#10;Description automatically generated">
            <a:extLst>
              <a:ext uri="{FF2B5EF4-FFF2-40B4-BE49-F238E27FC236}">
                <a16:creationId xmlns:a16="http://schemas.microsoft.com/office/drawing/2014/main" id="{93D460BA-0DB7-4726-B289-BB4FE23C2EDC}"/>
              </a:ext>
            </a:extLst>
          </p:cNvPr>
          <p:cNvPicPr>
            <a:picLocks noChangeAspect="1"/>
          </p:cNvPicPr>
          <p:nvPr/>
        </p:nvPicPr>
        <p:blipFill>
          <a:blip r:embed="rId12"/>
          <a:stretch>
            <a:fillRect/>
          </a:stretch>
        </p:blipFill>
        <p:spPr>
          <a:xfrm>
            <a:off x="18000923" y="16203326"/>
            <a:ext cx="7746998" cy="357214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12153</TotalTime>
  <Words>621</Words>
  <Application>Microsoft Office PowerPoint</Application>
  <PresentationFormat>Custom</PresentationFormat>
  <Paragraphs>27</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Times New Roman</vt:lpstr>
      <vt:lpstr>Default Design</vt:lpstr>
      <vt:lpstr>PowerPoint Presentation</vt:lpstr>
    </vt:vector>
  </TitlesOfParts>
  <Company>Weber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Cavittlab</dc:creator>
  <cp:lastModifiedBy>Jeff Kindall</cp:lastModifiedBy>
  <cp:revision>255</cp:revision>
  <dcterms:created xsi:type="dcterms:W3CDTF">2006-01-26T20:51:10Z</dcterms:created>
  <dcterms:modified xsi:type="dcterms:W3CDTF">2020-03-31T22:33:24Z</dcterms:modified>
</cp:coreProperties>
</file>